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handoutMasterIdLst>
    <p:handoutMasterId r:id="rId13"/>
  </p:handoutMasterIdLst>
  <p:sldIdLst>
    <p:sldId id="355" r:id="rId3"/>
    <p:sldId id="357" r:id="rId4"/>
    <p:sldId id="360" r:id="rId5"/>
    <p:sldId id="359" r:id="rId6"/>
    <p:sldId id="361" r:id="rId7"/>
    <p:sldId id="362" r:id="rId8"/>
    <p:sldId id="363" r:id="rId9"/>
    <p:sldId id="364" r:id="rId10"/>
    <p:sldId id="365" r:id="rId11"/>
  </p:sldIdLst>
  <p:sldSz cx="9144000" cy="6858000" type="screen4x3"/>
  <p:notesSz cx="6858000" cy="9144000"/>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C8240F-4FB0-4239-A515-A78C744ECDD6}" v="75" dt="2025-10-28T07:43:33.31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515" autoAdjust="0"/>
  </p:normalViewPr>
  <p:slideViewPr>
    <p:cSldViewPr>
      <p:cViewPr varScale="1">
        <p:scale>
          <a:sx n="85" d="100"/>
          <a:sy n="85" d="100"/>
        </p:scale>
        <p:origin x="1740" y="90"/>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547" y="2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YONAGA Takato" userId="05ad9870-e583-4f93-bdde-dd2921655601" providerId="ADAL" clId="{F9591A12-4386-42A7-9B74-D641287532D9}"/>
    <pc:docChg chg="undo redo custSel addSld delSld modSld sldOrd">
      <pc:chgData name="TOYONAGA Takato" userId="05ad9870-e583-4f93-bdde-dd2921655601" providerId="ADAL" clId="{F9591A12-4386-42A7-9B74-D641287532D9}" dt="2025-10-28T07:43:33.319" v="3798" actId="1076"/>
      <pc:docMkLst>
        <pc:docMk/>
      </pc:docMkLst>
      <pc:sldChg chg="modSp mod">
        <pc:chgData name="TOYONAGA Takato" userId="05ad9870-e583-4f93-bdde-dd2921655601" providerId="ADAL" clId="{F9591A12-4386-42A7-9B74-D641287532D9}" dt="2025-10-27T05:38:48.148" v="193" actId="2711"/>
        <pc:sldMkLst>
          <pc:docMk/>
          <pc:sldMk cId="3985166491" sldId="355"/>
        </pc:sldMkLst>
        <pc:spChg chg="mod">
          <ac:chgData name="TOYONAGA Takato" userId="05ad9870-e583-4f93-bdde-dd2921655601" providerId="ADAL" clId="{F9591A12-4386-42A7-9B74-D641287532D9}" dt="2025-10-27T05:38:38.438" v="192" actId="2711"/>
          <ac:spMkLst>
            <pc:docMk/>
            <pc:sldMk cId="3985166491" sldId="355"/>
            <ac:spMk id="2" creationId="{5A4E4CE9-2D4A-78FE-C8C3-F05354D7F979}"/>
          </ac:spMkLst>
        </pc:spChg>
        <pc:spChg chg="mod">
          <ac:chgData name="TOYONAGA Takato" userId="05ad9870-e583-4f93-bdde-dd2921655601" providerId="ADAL" clId="{F9591A12-4386-42A7-9B74-D641287532D9}" dt="2025-10-27T05:38:48.148" v="193" actId="2711"/>
          <ac:spMkLst>
            <pc:docMk/>
            <pc:sldMk cId="3985166491" sldId="355"/>
            <ac:spMk id="3" creationId="{D740DF6F-0821-C030-E2C0-6CE172DEB362}"/>
          </ac:spMkLst>
        </pc:spChg>
      </pc:sldChg>
      <pc:sldChg chg="addSp delSp modSp mod modNotesTx">
        <pc:chgData name="TOYONAGA Takato" userId="05ad9870-e583-4f93-bdde-dd2921655601" providerId="ADAL" clId="{F9591A12-4386-42A7-9B74-D641287532D9}" dt="2025-10-27T06:28:17.157" v="764"/>
        <pc:sldMkLst>
          <pc:docMk/>
          <pc:sldMk cId="2048357684" sldId="357"/>
        </pc:sldMkLst>
        <pc:spChg chg="add mod">
          <ac:chgData name="TOYONAGA Takato" userId="05ad9870-e583-4f93-bdde-dd2921655601" providerId="ADAL" clId="{F9591A12-4386-42A7-9B74-D641287532D9}" dt="2025-10-27T06:21:10.704" v="643" actId="1076"/>
          <ac:spMkLst>
            <pc:docMk/>
            <pc:sldMk cId="2048357684" sldId="357"/>
            <ac:spMk id="3" creationId="{F0D54314-BCBC-9885-AFE2-B3BA774036DB}"/>
          </ac:spMkLst>
        </pc:spChg>
        <pc:spChg chg="add del mod">
          <ac:chgData name="TOYONAGA Takato" userId="05ad9870-e583-4f93-bdde-dd2921655601" providerId="ADAL" clId="{F9591A12-4386-42A7-9B74-D641287532D9}" dt="2025-10-27T06:12:33.594" v="283" actId="478"/>
          <ac:spMkLst>
            <pc:docMk/>
            <pc:sldMk cId="2048357684" sldId="357"/>
            <ac:spMk id="5" creationId="{5F0E13EB-5127-332E-7192-74F4F416785E}"/>
          </ac:spMkLst>
        </pc:spChg>
        <pc:spChg chg="add mod">
          <ac:chgData name="TOYONAGA Takato" userId="05ad9870-e583-4f93-bdde-dd2921655601" providerId="ADAL" clId="{F9591A12-4386-42A7-9B74-D641287532D9}" dt="2025-10-27T06:21:10.704" v="643" actId="1076"/>
          <ac:spMkLst>
            <pc:docMk/>
            <pc:sldMk cId="2048357684" sldId="357"/>
            <ac:spMk id="8" creationId="{696BA189-9C84-7ECA-EC3D-D5B4E0A86C9B}"/>
          </ac:spMkLst>
        </pc:spChg>
        <pc:spChg chg="add mod">
          <ac:chgData name="TOYONAGA Takato" userId="05ad9870-e583-4f93-bdde-dd2921655601" providerId="ADAL" clId="{F9591A12-4386-42A7-9B74-D641287532D9}" dt="2025-10-27T06:21:10.704" v="643" actId="1076"/>
          <ac:spMkLst>
            <pc:docMk/>
            <pc:sldMk cId="2048357684" sldId="357"/>
            <ac:spMk id="9" creationId="{79AA8616-5EB8-BE39-A041-F7209E6C0678}"/>
          </ac:spMkLst>
        </pc:spChg>
        <pc:spChg chg="add mod">
          <ac:chgData name="TOYONAGA Takato" userId="05ad9870-e583-4f93-bdde-dd2921655601" providerId="ADAL" clId="{F9591A12-4386-42A7-9B74-D641287532D9}" dt="2025-10-27T06:21:10.704" v="643" actId="1076"/>
          <ac:spMkLst>
            <pc:docMk/>
            <pc:sldMk cId="2048357684" sldId="357"/>
            <ac:spMk id="12" creationId="{A692B4DB-F33E-F429-6A64-D290AD24F592}"/>
          </ac:spMkLst>
        </pc:spChg>
        <pc:spChg chg="add mod">
          <ac:chgData name="TOYONAGA Takato" userId="05ad9870-e583-4f93-bdde-dd2921655601" providerId="ADAL" clId="{F9591A12-4386-42A7-9B74-D641287532D9}" dt="2025-10-27T06:21:48.158" v="666" actId="1076"/>
          <ac:spMkLst>
            <pc:docMk/>
            <pc:sldMk cId="2048357684" sldId="357"/>
            <ac:spMk id="13" creationId="{E4501B8A-0E96-DE16-4F5D-3E8DFDF0550A}"/>
          </ac:spMkLst>
        </pc:spChg>
        <pc:spChg chg="add mod">
          <ac:chgData name="TOYONAGA Takato" userId="05ad9870-e583-4f93-bdde-dd2921655601" providerId="ADAL" clId="{F9591A12-4386-42A7-9B74-D641287532D9}" dt="2025-10-27T06:28:17.157" v="764"/>
          <ac:spMkLst>
            <pc:docMk/>
            <pc:sldMk cId="2048357684" sldId="357"/>
            <ac:spMk id="14" creationId="{49642157-C939-466E-410C-1FA0ACD93ADD}"/>
          </ac:spMkLst>
        </pc:spChg>
        <pc:picChg chg="add mod">
          <ac:chgData name="TOYONAGA Takato" userId="05ad9870-e583-4f93-bdde-dd2921655601" providerId="ADAL" clId="{F9591A12-4386-42A7-9B74-D641287532D9}" dt="2025-10-27T06:21:10.704" v="643" actId="1076"/>
          <ac:picMkLst>
            <pc:docMk/>
            <pc:sldMk cId="2048357684" sldId="357"/>
            <ac:picMk id="7" creationId="{DFBC0C15-F795-E145-7154-3DC39E66A2C6}"/>
          </ac:picMkLst>
        </pc:picChg>
        <pc:cxnChg chg="add del mod">
          <ac:chgData name="TOYONAGA Takato" userId="05ad9870-e583-4f93-bdde-dd2921655601" providerId="ADAL" clId="{F9591A12-4386-42A7-9B74-D641287532D9}" dt="2025-10-27T06:18:18.596" v="520" actId="478"/>
          <ac:cxnSpMkLst>
            <pc:docMk/>
            <pc:sldMk cId="2048357684" sldId="357"/>
            <ac:cxnSpMk id="11" creationId="{24549A71-D264-816A-6752-15008C149A20}"/>
          </ac:cxnSpMkLst>
        </pc:cxnChg>
      </pc:sldChg>
      <pc:sldChg chg="new del">
        <pc:chgData name="TOYONAGA Takato" userId="05ad9870-e583-4f93-bdde-dd2921655601" providerId="ADAL" clId="{F9591A12-4386-42A7-9B74-D641287532D9}" dt="2025-10-27T05:57:33.236" v="197" actId="47"/>
        <pc:sldMkLst>
          <pc:docMk/>
          <pc:sldMk cId="1298938409" sldId="358"/>
        </pc:sldMkLst>
      </pc:sldChg>
      <pc:sldChg chg="addSp delSp modSp add mod modNotesTx">
        <pc:chgData name="TOYONAGA Takato" userId="05ad9870-e583-4f93-bdde-dd2921655601" providerId="ADAL" clId="{F9591A12-4386-42A7-9B74-D641287532D9}" dt="2025-10-27T06:53:09.253" v="1759" actId="20577"/>
        <pc:sldMkLst>
          <pc:docMk/>
          <pc:sldMk cId="2484518454" sldId="359"/>
        </pc:sldMkLst>
        <pc:spChg chg="add del">
          <ac:chgData name="TOYONAGA Takato" userId="05ad9870-e583-4f93-bdde-dd2921655601" providerId="ADAL" clId="{F9591A12-4386-42A7-9B74-D641287532D9}" dt="2025-10-27T06:33:11.986" v="903" actId="22"/>
          <ac:spMkLst>
            <pc:docMk/>
            <pc:sldMk cId="2484518454" sldId="359"/>
            <ac:spMk id="5" creationId="{46235043-52C0-5558-E25C-91425708A51E}"/>
          </ac:spMkLst>
        </pc:spChg>
        <pc:spChg chg="add mod">
          <ac:chgData name="TOYONAGA Takato" userId="05ad9870-e583-4f93-bdde-dd2921655601" providerId="ADAL" clId="{F9591A12-4386-42A7-9B74-D641287532D9}" dt="2025-10-27T06:34:16.939" v="967" actId="20577"/>
          <ac:spMkLst>
            <pc:docMk/>
            <pc:sldMk cId="2484518454" sldId="359"/>
            <ac:spMk id="6" creationId="{AB24D7C5-0695-A3F3-131D-0E922F13670D}"/>
          </ac:spMkLst>
        </pc:spChg>
        <pc:spChg chg="add mod">
          <ac:chgData name="TOYONAGA Takato" userId="05ad9870-e583-4f93-bdde-dd2921655601" providerId="ADAL" clId="{F9591A12-4386-42A7-9B74-D641287532D9}" dt="2025-10-27T06:45:26.111" v="1029" actId="164"/>
          <ac:spMkLst>
            <pc:docMk/>
            <pc:sldMk cId="2484518454" sldId="359"/>
            <ac:spMk id="15" creationId="{3F996310-9943-19CF-591D-0A286B1FFF6A}"/>
          </ac:spMkLst>
        </pc:spChg>
        <pc:spChg chg="add mod">
          <ac:chgData name="TOYONAGA Takato" userId="05ad9870-e583-4f93-bdde-dd2921655601" providerId="ADAL" clId="{F9591A12-4386-42A7-9B74-D641287532D9}" dt="2025-10-27T06:45:26.111" v="1029" actId="164"/>
          <ac:spMkLst>
            <pc:docMk/>
            <pc:sldMk cId="2484518454" sldId="359"/>
            <ac:spMk id="16" creationId="{5954CC68-5F27-6C63-DA10-3C1ACFDD8C79}"/>
          </ac:spMkLst>
        </pc:spChg>
        <pc:spChg chg="add mod">
          <ac:chgData name="TOYONAGA Takato" userId="05ad9870-e583-4f93-bdde-dd2921655601" providerId="ADAL" clId="{F9591A12-4386-42A7-9B74-D641287532D9}" dt="2025-10-27T06:51:31.299" v="1639" actId="20577"/>
          <ac:spMkLst>
            <pc:docMk/>
            <pc:sldMk cId="2484518454" sldId="359"/>
            <ac:spMk id="18" creationId="{374F2473-F383-2C0A-F306-7519CA1D6531}"/>
          </ac:spMkLst>
        </pc:spChg>
        <pc:spChg chg="add mod">
          <ac:chgData name="TOYONAGA Takato" userId="05ad9870-e583-4f93-bdde-dd2921655601" providerId="ADAL" clId="{F9591A12-4386-42A7-9B74-D641287532D9}" dt="2025-10-27T06:51:48.970" v="1641" actId="767"/>
          <ac:spMkLst>
            <pc:docMk/>
            <pc:sldMk cId="2484518454" sldId="359"/>
            <ac:spMk id="19" creationId="{F82A1195-9D06-9C82-C875-B1B750F15BAD}"/>
          </ac:spMkLst>
        </pc:spChg>
        <pc:spChg chg="add mod">
          <ac:chgData name="TOYONAGA Takato" userId="05ad9870-e583-4f93-bdde-dd2921655601" providerId="ADAL" clId="{F9591A12-4386-42A7-9B74-D641287532D9}" dt="2025-10-27T06:53:09.253" v="1759" actId="20577"/>
          <ac:spMkLst>
            <pc:docMk/>
            <pc:sldMk cId="2484518454" sldId="359"/>
            <ac:spMk id="20" creationId="{D02A01AA-4665-E3BB-2981-8AE71AA3A95E}"/>
          </ac:spMkLst>
        </pc:spChg>
        <pc:grpChg chg="add mod">
          <ac:chgData name="TOYONAGA Takato" userId="05ad9870-e583-4f93-bdde-dd2921655601" providerId="ADAL" clId="{F9591A12-4386-42A7-9B74-D641287532D9}" dt="2025-10-27T06:51:35.413" v="1640" actId="1076"/>
          <ac:grpSpMkLst>
            <pc:docMk/>
            <pc:sldMk cId="2484518454" sldId="359"/>
            <ac:grpSpMk id="17" creationId="{13D26359-6361-0A9C-40AD-CB021A9BE90F}"/>
          </ac:grpSpMkLst>
        </pc:grpChg>
        <pc:picChg chg="add del mod">
          <ac:chgData name="TOYONAGA Takato" userId="05ad9870-e583-4f93-bdde-dd2921655601" providerId="ADAL" clId="{F9591A12-4386-42A7-9B74-D641287532D9}" dt="2025-10-27T06:41:08.924" v="975" actId="478"/>
          <ac:picMkLst>
            <pc:docMk/>
            <pc:sldMk cId="2484518454" sldId="359"/>
            <ac:picMk id="8" creationId="{60B64CDC-DA5D-4D3B-6B53-057EAC37C761}"/>
          </ac:picMkLst>
        </pc:picChg>
        <pc:picChg chg="add del mod">
          <ac:chgData name="TOYONAGA Takato" userId="05ad9870-e583-4f93-bdde-dd2921655601" providerId="ADAL" clId="{F9591A12-4386-42A7-9B74-D641287532D9}" dt="2025-10-27T06:41:08.924" v="975" actId="478"/>
          <ac:picMkLst>
            <pc:docMk/>
            <pc:sldMk cId="2484518454" sldId="359"/>
            <ac:picMk id="10" creationId="{B0BA31C4-20C9-4E47-2547-30AF9EA99634}"/>
          </ac:picMkLst>
        </pc:picChg>
        <pc:picChg chg="add mod">
          <ac:chgData name="TOYONAGA Takato" userId="05ad9870-e583-4f93-bdde-dd2921655601" providerId="ADAL" clId="{F9591A12-4386-42A7-9B74-D641287532D9}" dt="2025-10-27T06:45:26.111" v="1029" actId="164"/>
          <ac:picMkLst>
            <pc:docMk/>
            <pc:sldMk cId="2484518454" sldId="359"/>
            <ac:picMk id="12" creationId="{70771614-F1AC-68A3-DA06-54A13B10EDA5}"/>
          </ac:picMkLst>
        </pc:picChg>
        <pc:picChg chg="add mod">
          <ac:chgData name="TOYONAGA Takato" userId="05ad9870-e583-4f93-bdde-dd2921655601" providerId="ADAL" clId="{F9591A12-4386-42A7-9B74-D641287532D9}" dt="2025-10-27T06:45:26.111" v="1029" actId="164"/>
          <ac:picMkLst>
            <pc:docMk/>
            <pc:sldMk cId="2484518454" sldId="359"/>
            <ac:picMk id="14" creationId="{1CB7ECB0-437F-2112-61DA-A7D0B074C6F5}"/>
          </ac:picMkLst>
        </pc:picChg>
      </pc:sldChg>
      <pc:sldChg chg="addSp modSp add mod modNotesTx">
        <pc:chgData name="TOYONAGA Takato" userId="05ad9870-e583-4f93-bdde-dd2921655601" providerId="ADAL" clId="{F9591A12-4386-42A7-9B74-D641287532D9}" dt="2025-10-27T06:31:49.360" v="901" actId="20577"/>
        <pc:sldMkLst>
          <pc:docMk/>
          <pc:sldMk cId="635037204" sldId="360"/>
        </pc:sldMkLst>
        <pc:spChg chg="add mod">
          <ac:chgData name="TOYONAGA Takato" userId="05ad9870-e583-4f93-bdde-dd2921655601" providerId="ADAL" clId="{F9591A12-4386-42A7-9B74-D641287532D9}" dt="2025-10-27T06:23:57.638" v="754" actId="14100"/>
          <ac:spMkLst>
            <pc:docMk/>
            <pc:sldMk cId="635037204" sldId="360"/>
            <ac:spMk id="3" creationId="{561EE024-7F3B-EC21-84CB-AD17DA2C0A61}"/>
          </ac:spMkLst>
        </pc:spChg>
        <pc:spChg chg="add mod">
          <ac:chgData name="TOYONAGA Takato" userId="05ad9870-e583-4f93-bdde-dd2921655601" providerId="ADAL" clId="{F9591A12-4386-42A7-9B74-D641287532D9}" dt="2025-10-27T06:29:30.500" v="805" actId="20577"/>
          <ac:spMkLst>
            <pc:docMk/>
            <pc:sldMk cId="635037204" sldId="360"/>
            <ac:spMk id="9" creationId="{C993E4F4-3373-ECC6-3DFE-A3C499C4F6BC}"/>
          </ac:spMkLst>
        </pc:spChg>
        <pc:spChg chg="add mod">
          <ac:chgData name="TOYONAGA Takato" userId="05ad9870-e583-4f93-bdde-dd2921655601" providerId="ADAL" clId="{F9591A12-4386-42A7-9B74-D641287532D9}" dt="2025-10-27T06:30:43.048" v="897" actId="1076"/>
          <ac:spMkLst>
            <pc:docMk/>
            <pc:sldMk cId="635037204" sldId="360"/>
            <ac:spMk id="10" creationId="{7653B1B0-5130-9C8F-CA7A-AE35B3BE2301}"/>
          </ac:spMkLst>
        </pc:spChg>
        <pc:spChg chg="add mod">
          <ac:chgData name="TOYONAGA Takato" userId="05ad9870-e583-4f93-bdde-dd2921655601" providerId="ADAL" clId="{F9591A12-4386-42A7-9B74-D641287532D9}" dt="2025-10-27T06:31:49.360" v="901" actId="20577"/>
          <ac:spMkLst>
            <pc:docMk/>
            <pc:sldMk cId="635037204" sldId="360"/>
            <ac:spMk id="11" creationId="{3C4B4950-8DFC-7173-0E9D-23F047BDA083}"/>
          </ac:spMkLst>
        </pc:spChg>
        <pc:picChg chg="add mod">
          <ac:chgData name="TOYONAGA Takato" userId="05ad9870-e583-4f93-bdde-dd2921655601" providerId="ADAL" clId="{F9591A12-4386-42A7-9B74-D641287532D9}" dt="2025-10-27T06:26:43.720" v="761" actId="1076"/>
          <ac:picMkLst>
            <pc:docMk/>
            <pc:sldMk cId="635037204" sldId="360"/>
            <ac:picMk id="6" creationId="{A234850D-0F0F-B54D-290C-73F59ADCEE3A}"/>
          </ac:picMkLst>
        </pc:picChg>
        <pc:picChg chg="add mod">
          <ac:chgData name="TOYONAGA Takato" userId="05ad9870-e583-4f93-bdde-dd2921655601" providerId="ADAL" clId="{F9591A12-4386-42A7-9B74-D641287532D9}" dt="2025-10-27T06:27:16.410" v="763" actId="1076"/>
          <ac:picMkLst>
            <pc:docMk/>
            <pc:sldMk cId="635037204" sldId="360"/>
            <ac:picMk id="8" creationId="{8C36001F-30BB-5583-9DE0-A1778BA92094}"/>
          </ac:picMkLst>
        </pc:picChg>
      </pc:sldChg>
      <pc:sldChg chg="del">
        <pc:chgData name="TOYONAGA Takato" userId="05ad9870-e583-4f93-bdde-dd2921655601" providerId="ADAL" clId="{F9591A12-4386-42A7-9B74-D641287532D9}" dt="2025-10-24T06:24:23.406" v="36" actId="47"/>
        <pc:sldMkLst>
          <pc:docMk/>
          <pc:sldMk cId="1107301611" sldId="360"/>
        </pc:sldMkLst>
      </pc:sldChg>
      <pc:sldChg chg="new del">
        <pc:chgData name="TOYONAGA Takato" userId="05ad9870-e583-4f93-bdde-dd2921655601" providerId="ADAL" clId="{F9591A12-4386-42A7-9B74-D641287532D9}" dt="2025-10-28T05:41:06.048" v="1761" actId="47"/>
        <pc:sldMkLst>
          <pc:docMk/>
          <pc:sldMk cId="581845959" sldId="361"/>
        </pc:sldMkLst>
      </pc:sldChg>
      <pc:sldChg chg="add del">
        <pc:chgData name="TOYONAGA Takato" userId="05ad9870-e583-4f93-bdde-dd2921655601" providerId="ADAL" clId="{F9591A12-4386-42A7-9B74-D641287532D9}" dt="2025-10-27T06:52:00.267" v="1643"/>
        <pc:sldMkLst>
          <pc:docMk/>
          <pc:sldMk cId="2625726179" sldId="361"/>
        </pc:sldMkLst>
      </pc:sldChg>
      <pc:sldChg chg="addSp modSp new mod">
        <pc:chgData name="TOYONAGA Takato" userId="05ad9870-e583-4f93-bdde-dd2921655601" providerId="ADAL" clId="{F9591A12-4386-42A7-9B74-D641287532D9}" dt="2025-10-28T06:46:16.460" v="2453" actId="1076"/>
        <pc:sldMkLst>
          <pc:docMk/>
          <pc:sldMk cId="3856972644" sldId="361"/>
        </pc:sldMkLst>
        <pc:spChg chg="add mod">
          <ac:chgData name="TOYONAGA Takato" userId="05ad9870-e583-4f93-bdde-dd2921655601" providerId="ADAL" clId="{F9591A12-4386-42A7-9B74-D641287532D9}" dt="2025-10-28T05:41:32.218" v="1765" actId="207"/>
          <ac:spMkLst>
            <pc:docMk/>
            <pc:sldMk cId="3856972644" sldId="361"/>
            <ac:spMk id="2" creationId="{A1E193D2-52FA-D5A1-DF2C-FE156B90EB8E}"/>
          </ac:spMkLst>
        </pc:spChg>
        <pc:spChg chg="add mod">
          <ac:chgData name="TOYONAGA Takato" userId="05ad9870-e583-4f93-bdde-dd2921655601" providerId="ADAL" clId="{F9591A12-4386-42A7-9B74-D641287532D9}" dt="2025-10-28T06:23:28.866" v="1818" actId="14100"/>
          <ac:spMkLst>
            <pc:docMk/>
            <pc:sldMk cId="3856972644" sldId="361"/>
            <ac:spMk id="3" creationId="{D8EFD709-5903-FAF5-8CF8-97A8AD78BF59}"/>
          </ac:spMkLst>
        </pc:spChg>
        <pc:spChg chg="add mod">
          <ac:chgData name="TOYONAGA Takato" userId="05ad9870-e583-4f93-bdde-dd2921655601" providerId="ADAL" clId="{F9591A12-4386-42A7-9B74-D641287532D9}" dt="2025-10-28T06:25:02.556" v="1867" actId="20577"/>
          <ac:spMkLst>
            <pc:docMk/>
            <pc:sldMk cId="3856972644" sldId="361"/>
            <ac:spMk id="4" creationId="{16762979-85C1-2EF2-58C0-9A795C6F9CAE}"/>
          </ac:spMkLst>
        </pc:spChg>
        <pc:spChg chg="add mod">
          <ac:chgData name="TOYONAGA Takato" userId="05ad9870-e583-4f93-bdde-dd2921655601" providerId="ADAL" clId="{F9591A12-4386-42A7-9B74-D641287532D9}" dt="2025-10-28T06:34:05.990" v="1953" actId="1076"/>
          <ac:spMkLst>
            <pc:docMk/>
            <pc:sldMk cId="3856972644" sldId="361"/>
            <ac:spMk id="5" creationId="{BA70AC14-141F-89AF-0455-E16AF2B69BEB}"/>
          </ac:spMkLst>
        </pc:spChg>
        <pc:spChg chg="add mod">
          <ac:chgData name="TOYONAGA Takato" userId="05ad9870-e583-4f93-bdde-dd2921655601" providerId="ADAL" clId="{F9591A12-4386-42A7-9B74-D641287532D9}" dt="2025-10-28T06:39:19.340" v="2099" actId="1076"/>
          <ac:spMkLst>
            <pc:docMk/>
            <pc:sldMk cId="3856972644" sldId="361"/>
            <ac:spMk id="6" creationId="{784EF1D8-C612-03F1-3939-43A2E187F121}"/>
          </ac:spMkLst>
        </pc:spChg>
        <pc:spChg chg="add mod">
          <ac:chgData name="TOYONAGA Takato" userId="05ad9870-e583-4f93-bdde-dd2921655601" providerId="ADAL" clId="{F9591A12-4386-42A7-9B74-D641287532D9}" dt="2025-10-28T06:44:46.464" v="2292" actId="1076"/>
          <ac:spMkLst>
            <pc:docMk/>
            <pc:sldMk cId="3856972644" sldId="361"/>
            <ac:spMk id="9" creationId="{51B0E29A-A0D3-7C02-64B5-C416355C05D9}"/>
          </ac:spMkLst>
        </pc:spChg>
        <pc:spChg chg="add mod">
          <ac:chgData name="TOYONAGA Takato" userId="05ad9870-e583-4f93-bdde-dd2921655601" providerId="ADAL" clId="{F9591A12-4386-42A7-9B74-D641287532D9}" dt="2025-10-28T06:46:16.460" v="2453" actId="1076"/>
          <ac:spMkLst>
            <pc:docMk/>
            <pc:sldMk cId="3856972644" sldId="361"/>
            <ac:spMk id="10" creationId="{678D3E50-3DEA-98E2-952A-7875E9186B5F}"/>
          </ac:spMkLst>
        </pc:spChg>
        <pc:picChg chg="add mod ord">
          <ac:chgData name="TOYONAGA Takato" userId="05ad9870-e583-4f93-bdde-dd2921655601" providerId="ADAL" clId="{F9591A12-4386-42A7-9B74-D641287532D9}" dt="2025-10-28T06:44:17.100" v="2289" actId="1076"/>
          <ac:picMkLst>
            <pc:docMk/>
            <pc:sldMk cId="3856972644" sldId="361"/>
            <ac:picMk id="8" creationId="{7F58F9CB-A5BE-8255-7A78-54A77EB6FB24}"/>
          </ac:picMkLst>
        </pc:picChg>
      </pc:sldChg>
      <pc:sldChg chg="addSp modSp new mod modNotesTx">
        <pc:chgData name="TOYONAGA Takato" userId="05ad9870-e583-4f93-bdde-dd2921655601" providerId="ADAL" clId="{F9591A12-4386-42A7-9B74-D641287532D9}" dt="2025-10-28T07:02:44.287" v="3243" actId="20577"/>
        <pc:sldMkLst>
          <pc:docMk/>
          <pc:sldMk cId="2279208599" sldId="362"/>
        </pc:sldMkLst>
        <pc:spChg chg="add mod">
          <ac:chgData name="TOYONAGA Takato" userId="05ad9870-e583-4f93-bdde-dd2921655601" providerId="ADAL" clId="{F9591A12-4386-42A7-9B74-D641287532D9}" dt="2025-10-28T06:46:26.303" v="2455"/>
          <ac:spMkLst>
            <pc:docMk/>
            <pc:sldMk cId="2279208599" sldId="362"/>
            <ac:spMk id="2" creationId="{92D494DC-61DD-468F-1EE1-F1BDDCE5C385}"/>
          </ac:spMkLst>
        </pc:spChg>
        <pc:spChg chg="add mod">
          <ac:chgData name="TOYONAGA Takato" userId="05ad9870-e583-4f93-bdde-dd2921655601" providerId="ADAL" clId="{F9591A12-4386-42A7-9B74-D641287532D9}" dt="2025-10-28T06:49:48.974" v="2588" actId="20577"/>
          <ac:spMkLst>
            <pc:docMk/>
            <pc:sldMk cId="2279208599" sldId="362"/>
            <ac:spMk id="3" creationId="{6D9F8690-95A3-2F1A-5ACD-2146BE070F96}"/>
          </ac:spMkLst>
        </pc:spChg>
        <pc:spChg chg="add mod">
          <ac:chgData name="TOYONAGA Takato" userId="05ad9870-e583-4f93-bdde-dd2921655601" providerId="ADAL" clId="{F9591A12-4386-42A7-9B74-D641287532D9}" dt="2025-10-28T06:48:20.287" v="2555" actId="1076"/>
          <ac:spMkLst>
            <pc:docMk/>
            <pc:sldMk cId="2279208599" sldId="362"/>
            <ac:spMk id="4" creationId="{A7B56FED-865B-254B-359D-EC2931CAE6A5}"/>
          </ac:spMkLst>
        </pc:spChg>
        <pc:spChg chg="add mod">
          <ac:chgData name="TOYONAGA Takato" userId="05ad9870-e583-4f93-bdde-dd2921655601" providerId="ADAL" clId="{F9591A12-4386-42A7-9B74-D641287532D9}" dt="2025-10-28T07:01:23.397" v="3073" actId="20577"/>
          <ac:spMkLst>
            <pc:docMk/>
            <pc:sldMk cId="2279208599" sldId="362"/>
            <ac:spMk id="6" creationId="{5400D3CE-E35E-86FB-DADA-EF98A47C4D99}"/>
          </ac:spMkLst>
        </pc:spChg>
        <pc:spChg chg="add mod">
          <ac:chgData name="TOYONAGA Takato" userId="05ad9870-e583-4f93-bdde-dd2921655601" providerId="ADAL" clId="{F9591A12-4386-42A7-9B74-D641287532D9}" dt="2025-10-28T07:01:45.210" v="3076" actId="1076"/>
          <ac:spMkLst>
            <pc:docMk/>
            <pc:sldMk cId="2279208599" sldId="362"/>
            <ac:spMk id="7" creationId="{E1963034-0CAF-DB9F-37C9-0FB927A4ABEF}"/>
          </ac:spMkLst>
        </pc:spChg>
        <pc:graphicFrameChg chg="add mod">
          <ac:chgData name="TOYONAGA Takato" userId="05ad9870-e583-4f93-bdde-dd2921655601" providerId="ADAL" clId="{F9591A12-4386-42A7-9B74-D641287532D9}" dt="2025-10-28T06:49:59.303" v="2590"/>
          <ac:graphicFrameMkLst>
            <pc:docMk/>
            <pc:sldMk cId="2279208599" sldId="362"/>
            <ac:graphicFrameMk id="5" creationId="{9DA1A961-9D1C-49B5-BEAF-69EC8A2E4091}"/>
          </ac:graphicFrameMkLst>
        </pc:graphicFrameChg>
      </pc:sldChg>
      <pc:sldChg chg="addSp delSp modSp new mod">
        <pc:chgData name="TOYONAGA Takato" userId="05ad9870-e583-4f93-bdde-dd2921655601" providerId="ADAL" clId="{F9591A12-4386-42A7-9B74-D641287532D9}" dt="2025-10-28T07:13:02.771" v="3677" actId="1076"/>
        <pc:sldMkLst>
          <pc:docMk/>
          <pc:sldMk cId="1431027629" sldId="363"/>
        </pc:sldMkLst>
        <pc:spChg chg="add mod">
          <ac:chgData name="TOYONAGA Takato" userId="05ad9870-e583-4f93-bdde-dd2921655601" providerId="ADAL" clId="{F9591A12-4386-42A7-9B74-D641287532D9}" dt="2025-10-28T07:03:29.568" v="3265" actId="20577"/>
          <ac:spMkLst>
            <pc:docMk/>
            <pc:sldMk cId="1431027629" sldId="363"/>
            <ac:spMk id="2" creationId="{348F35AE-C943-13F6-C543-1FEEBBF72E53}"/>
          </ac:spMkLst>
        </pc:spChg>
        <pc:spChg chg="add mod">
          <ac:chgData name="TOYONAGA Takato" userId="05ad9870-e583-4f93-bdde-dd2921655601" providerId="ADAL" clId="{F9591A12-4386-42A7-9B74-D641287532D9}" dt="2025-10-28T07:11:38.089" v="3673" actId="1076"/>
          <ac:spMkLst>
            <pc:docMk/>
            <pc:sldMk cId="1431027629" sldId="363"/>
            <ac:spMk id="3" creationId="{D12C1097-18F9-8A94-0FE8-633A900616B8}"/>
          </ac:spMkLst>
        </pc:spChg>
        <pc:spChg chg="add del mod">
          <ac:chgData name="TOYONAGA Takato" userId="05ad9870-e583-4f93-bdde-dd2921655601" providerId="ADAL" clId="{F9591A12-4386-42A7-9B74-D641287532D9}" dt="2025-10-28T07:10:46.491" v="3660"/>
          <ac:spMkLst>
            <pc:docMk/>
            <pc:sldMk cId="1431027629" sldId="363"/>
            <ac:spMk id="5" creationId="{9CBFF5D2-6132-25A7-ACFE-5151C807C522}"/>
          </ac:spMkLst>
        </pc:spChg>
        <pc:spChg chg="add mod">
          <ac:chgData name="TOYONAGA Takato" userId="05ad9870-e583-4f93-bdde-dd2921655601" providerId="ADAL" clId="{F9591A12-4386-42A7-9B74-D641287532D9}" dt="2025-10-28T07:13:02.771" v="3677" actId="1076"/>
          <ac:spMkLst>
            <pc:docMk/>
            <pc:sldMk cId="1431027629" sldId="363"/>
            <ac:spMk id="7" creationId="{DD61200E-9DB1-02CB-2C4A-3311E3F7DFFC}"/>
          </ac:spMkLst>
        </pc:spChg>
        <pc:spChg chg="add mod">
          <ac:chgData name="TOYONAGA Takato" userId="05ad9870-e583-4f93-bdde-dd2921655601" providerId="ADAL" clId="{F9591A12-4386-42A7-9B74-D641287532D9}" dt="2025-10-28T07:12:56.088" v="3676" actId="1076"/>
          <ac:spMkLst>
            <pc:docMk/>
            <pc:sldMk cId="1431027629" sldId="363"/>
            <ac:spMk id="8" creationId="{F08662EA-7A5A-0248-2B05-422B39E86ACC}"/>
          </ac:spMkLst>
        </pc:spChg>
      </pc:sldChg>
      <pc:sldChg chg="addSp delSp modSp new mod">
        <pc:chgData name="TOYONAGA Takato" userId="05ad9870-e583-4f93-bdde-dd2921655601" providerId="ADAL" clId="{F9591A12-4386-42A7-9B74-D641287532D9}" dt="2025-10-28T07:39:30.990" v="3732"/>
        <pc:sldMkLst>
          <pc:docMk/>
          <pc:sldMk cId="2607656649" sldId="364"/>
        </pc:sldMkLst>
        <pc:spChg chg="add mod">
          <ac:chgData name="TOYONAGA Takato" userId="05ad9870-e583-4f93-bdde-dd2921655601" providerId="ADAL" clId="{F9591A12-4386-42A7-9B74-D641287532D9}" dt="2025-10-28T07:13:42.724" v="3695" actId="20577"/>
          <ac:spMkLst>
            <pc:docMk/>
            <pc:sldMk cId="2607656649" sldId="364"/>
            <ac:spMk id="2" creationId="{EC2E12EC-5AD3-439F-A72E-D90394BEFE02}"/>
          </ac:spMkLst>
        </pc:spChg>
        <pc:spChg chg="add mod">
          <ac:chgData name="TOYONAGA Takato" userId="05ad9870-e583-4f93-bdde-dd2921655601" providerId="ADAL" clId="{F9591A12-4386-42A7-9B74-D641287532D9}" dt="2025-10-28T07:21:21.387" v="3700" actId="113"/>
          <ac:spMkLst>
            <pc:docMk/>
            <pc:sldMk cId="2607656649" sldId="364"/>
            <ac:spMk id="3" creationId="{116E1FC7-9025-F56B-9BC4-AB7E3390CD8A}"/>
          </ac:spMkLst>
        </pc:spChg>
        <pc:spChg chg="add mod">
          <ac:chgData name="TOYONAGA Takato" userId="05ad9870-e583-4f93-bdde-dd2921655601" providerId="ADAL" clId="{F9591A12-4386-42A7-9B74-D641287532D9}" dt="2025-10-28T07:24:01.303" v="3729" actId="20577"/>
          <ac:spMkLst>
            <pc:docMk/>
            <pc:sldMk cId="2607656649" sldId="364"/>
            <ac:spMk id="4" creationId="{56D80E53-E619-5EC7-9C13-EFDBFE3FABDB}"/>
          </ac:spMkLst>
        </pc:spChg>
        <pc:spChg chg="add mod">
          <ac:chgData name="TOYONAGA Takato" userId="05ad9870-e583-4f93-bdde-dd2921655601" providerId="ADAL" clId="{F9591A12-4386-42A7-9B74-D641287532D9}" dt="2025-10-28T07:22:51.474" v="3713" actId="1076"/>
          <ac:spMkLst>
            <pc:docMk/>
            <pc:sldMk cId="2607656649" sldId="364"/>
            <ac:spMk id="6" creationId="{CB160B81-69EB-BB0F-0441-DACCA974AE8A}"/>
          </ac:spMkLst>
        </pc:spChg>
        <pc:spChg chg="add">
          <ac:chgData name="TOYONAGA Takato" userId="05ad9870-e583-4f93-bdde-dd2921655601" providerId="ADAL" clId="{F9591A12-4386-42A7-9B74-D641287532D9}" dt="2025-10-28T07:23:09.662" v="3715"/>
          <ac:spMkLst>
            <pc:docMk/>
            <pc:sldMk cId="2607656649" sldId="364"/>
            <ac:spMk id="7" creationId="{F4C6172F-2749-4260-82E5-946B089F64E8}"/>
          </ac:spMkLst>
        </pc:spChg>
        <pc:spChg chg="add mod">
          <ac:chgData name="TOYONAGA Takato" userId="05ad9870-e583-4f93-bdde-dd2921655601" providerId="ADAL" clId="{F9591A12-4386-42A7-9B74-D641287532D9}" dt="2025-10-28T07:23:58.196" v="3723" actId="1076"/>
          <ac:spMkLst>
            <pc:docMk/>
            <pc:sldMk cId="2607656649" sldId="364"/>
            <ac:spMk id="8" creationId="{39C03BB0-AA41-2A92-61BA-21EA0EAEEC54}"/>
          </ac:spMkLst>
        </pc:spChg>
        <pc:spChg chg="add del mod">
          <ac:chgData name="TOYONAGA Takato" userId="05ad9870-e583-4f93-bdde-dd2921655601" providerId="ADAL" clId="{F9591A12-4386-42A7-9B74-D641287532D9}" dt="2025-10-28T07:39:30.990" v="3732"/>
          <ac:spMkLst>
            <pc:docMk/>
            <pc:sldMk cId="2607656649" sldId="364"/>
            <ac:spMk id="9" creationId="{88DF90FB-E628-F3D4-CF33-5CA325FCFC0A}"/>
          </ac:spMkLst>
        </pc:spChg>
      </pc:sldChg>
      <pc:sldChg chg="del">
        <pc:chgData name="TOYONAGA Takato" userId="05ad9870-e583-4f93-bdde-dd2921655601" providerId="ADAL" clId="{F9591A12-4386-42A7-9B74-D641287532D9}" dt="2025-10-24T06:24:20.843" v="28" actId="47"/>
        <pc:sldMkLst>
          <pc:docMk/>
          <pc:sldMk cId="4178054747" sldId="364"/>
        </pc:sldMkLst>
      </pc:sldChg>
      <pc:sldChg chg="addSp modSp new mod">
        <pc:chgData name="TOYONAGA Takato" userId="05ad9870-e583-4f93-bdde-dd2921655601" providerId="ADAL" clId="{F9591A12-4386-42A7-9B74-D641287532D9}" dt="2025-10-28T07:43:33.319" v="3798" actId="1076"/>
        <pc:sldMkLst>
          <pc:docMk/>
          <pc:sldMk cId="1248993525" sldId="365"/>
        </pc:sldMkLst>
        <pc:spChg chg="add mod">
          <ac:chgData name="TOYONAGA Takato" userId="05ad9870-e583-4f93-bdde-dd2921655601" providerId="ADAL" clId="{F9591A12-4386-42A7-9B74-D641287532D9}" dt="2025-10-28T07:39:38.475" v="3734"/>
          <ac:spMkLst>
            <pc:docMk/>
            <pc:sldMk cId="1248993525" sldId="365"/>
            <ac:spMk id="2" creationId="{989E8EA6-AC5C-75CD-EA07-C1BC4899D92B}"/>
          </ac:spMkLst>
        </pc:spChg>
        <pc:spChg chg="add mod">
          <ac:chgData name="TOYONAGA Takato" userId="05ad9870-e583-4f93-bdde-dd2921655601" providerId="ADAL" clId="{F9591A12-4386-42A7-9B74-D641287532D9}" dt="2025-10-28T07:41:08.928" v="3740"/>
          <ac:spMkLst>
            <pc:docMk/>
            <pc:sldMk cId="1248993525" sldId="365"/>
            <ac:spMk id="4" creationId="{F2AB91C7-2182-F361-9C26-256D421FCDBF}"/>
          </ac:spMkLst>
        </pc:spChg>
        <pc:spChg chg="add mod">
          <ac:chgData name="TOYONAGA Takato" userId="05ad9870-e583-4f93-bdde-dd2921655601" providerId="ADAL" clId="{F9591A12-4386-42A7-9B74-D641287532D9}" dt="2025-10-28T07:41:51.849" v="3752"/>
          <ac:spMkLst>
            <pc:docMk/>
            <pc:sldMk cId="1248993525" sldId="365"/>
            <ac:spMk id="5" creationId="{78B84642-A008-8736-4D8F-7BC6D3B5EF7E}"/>
          </ac:spMkLst>
        </pc:spChg>
        <pc:spChg chg="add mod">
          <ac:chgData name="TOYONAGA Takato" userId="05ad9870-e583-4f93-bdde-dd2921655601" providerId="ADAL" clId="{F9591A12-4386-42A7-9B74-D641287532D9}" dt="2025-10-28T07:42:22.117" v="3786" actId="1076"/>
          <ac:spMkLst>
            <pc:docMk/>
            <pc:sldMk cId="1248993525" sldId="365"/>
            <ac:spMk id="6" creationId="{B13BC122-A73B-ED9C-3CB5-0F5B9338DEDC}"/>
          </ac:spMkLst>
        </pc:spChg>
        <pc:spChg chg="add mod">
          <ac:chgData name="TOYONAGA Takato" userId="05ad9870-e583-4f93-bdde-dd2921655601" providerId="ADAL" clId="{F9591A12-4386-42A7-9B74-D641287532D9}" dt="2025-10-28T07:43:33.319" v="3798" actId="1076"/>
          <ac:spMkLst>
            <pc:docMk/>
            <pc:sldMk cId="1248993525" sldId="365"/>
            <ac:spMk id="7" creationId="{4D91349D-BC40-B2DC-BE5D-FD19757B8C46}"/>
          </ac:spMkLst>
        </pc:spChg>
      </pc:sldChg>
      <pc:sldChg chg="del">
        <pc:chgData name="TOYONAGA Takato" userId="05ad9870-e583-4f93-bdde-dd2921655601" providerId="ADAL" clId="{F9591A12-4386-42A7-9B74-D641287532D9}" dt="2025-10-24T06:24:32.063" v="40" actId="47"/>
        <pc:sldMkLst>
          <pc:docMk/>
          <pc:sldMk cId="513478248" sldId="384"/>
        </pc:sldMkLst>
      </pc:sldChg>
      <pc:sldChg chg="del">
        <pc:chgData name="TOYONAGA Takato" userId="05ad9870-e583-4f93-bdde-dd2921655601" providerId="ADAL" clId="{F9591A12-4386-42A7-9B74-D641287532D9}" dt="2025-10-24T06:24:23.921" v="38" actId="47"/>
        <pc:sldMkLst>
          <pc:docMk/>
          <pc:sldMk cId="1606868621" sldId="386"/>
        </pc:sldMkLst>
      </pc:sldChg>
      <pc:sldChg chg="del">
        <pc:chgData name="TOYONAGA Takato" userId="05ad9870-e583-4f93-bdde-dd2921655601" providerId="ADAL" clId="{F9591A12-4386-42A7-9B74-D641287532D9}" dt="2025-10-24T06:24:23.171" v="35" actId="47"/>
        <pc:sldMkLst>
          <pc:docMk/>
          <pc:sldMk cId="2532250724" sldId="387"/>
        </pc:sldMkLst>
      </pc:sldChg>
      <pc:sldChg chg="del ord">
        <pc:chgData name="TOYONAGA Takato" userId="05ad9870-e583-4f93-bdde-dd2921655601" providerId="ADAL" clId="{F9591A12-4386-42A7-9B74-D641287532D9}" dt="2025-10-24T06:24:25.125" v="39" actId="47"/>
        <pc:sldMkLst>
          <pc:docMk/>
          <pc:sldMk cId="3943468938" sldId="388"/>
        </pc:sldMkLst>
      </pc:sldChg>
      <pc:sldChg chg="del">
        <pc:chgData name="TOYONAGA Takato" userId="05ad9870-e583-4f93-bdde-dd2921655601" providerId="ADAL" clId="{F9591A12-4386-42A7-9B74-D641287532D9}" dt="2025-10-24T06:24:23.687" v="37" actId="47"/>
        <pc:sldMkLst>
          <pc:docMk/>
          <pc:sldMk cId="2997454787" sldId="389"/>
        </pc:sldMkLst>
      </pc:sldChg>
      <pc:sldChg chg="del">
        <pc:chgData name="TOYONAGA Takato" userId="05ad9870-e583-4f93-bdde-dd2921655601" providerId="ADAL" clId="{F9591A12-4386-42A7-9B74-D641287532D9}" dt="2025-10-24T06:24:22.968" v="34" actId="47"/>
        <pc:sldMkLst>
          <pc:docMk/>
          <pc:sldMk cId="1634247042" sldId="390"/>
        </pc:sldMkLst>
      </pc:sldChg>
      <pc:sldChg chg="del">
        <pc:chgData name="TOYONAGA Takato" userId="05ad9870-e583-4f93-bdde-dd2921655601" providerId="ADAL" clId="{F9591A12-4386-42A7-9B74-D641287532D9}" dt="2025-10-24T06:24:22.687" v="33" actId="47"/>
        <pc:sldMkLst>
          <pc:docMk/>
          <pc:sldMk cId="3184117990" sldId="391"/>
        </pc:sldMkLst>
      </pc:sldChg>
      <pc:sldChg chg="del">
        <pc:chgData name="TOYONAGA Takato" userId="05ad9870-e583-4f93-bdde-dd2921655601" providerId="ADAL" clId="{F9591A12-4386-42A7-9B74-D641287532D9}" dt="2025-10-24T06:24:22.452" v="32" actId="47"/>
        <pc:sldMkLst>
          <pc:docMk/>
          <pc:sldMk cId="3387073753" sldId="392"/>
        </pc:sldMkLst>
      </pc:sldChg>
      <pc:sldChg chg="del">
        <pc:chgData name="TOYONAGA Takato" userId="05ad9870-e583-4f93-bdde-dd2921655601" providerId="ADAL" clId="{F9591A12-4386-42A7-9B74-D641287532D9}" dt="2025-10-24T06:24:21.562" v="29" actId="47"/>
        <pc:sldMkLst>
          <pc:docMk/>
          <pc:sldMk cId="408485932" sldId="393"/>
        </pc:sldMkLst>
      </pc:sldChg>
      <pc:sldChg chg="del">
        <pc:chgData name="TOYONAGA Takato" userId="05ad9870-e583-4f93-bdde-dd2921655601" providerId="ADAL" clId="{F9591A12-4386-42A7-9B74-D641287532D9}" dt="2025-10-24T06:24:22.202" v="31" actId="47"/>
        <pc:sldMkLst>
          <pc:docMk/>
          <pc:sldMk cId="1225866755" sldId="394"/>
        </pc:sldMkLst>
      </pc:sldChg>
      <pc:sldChg chg="del">
        <pc:chgData name="TOYONAGA Takato" userId="05ad9870-e583-4f93-bdde-dd2921655601" providerId="ADAL" clId="{F9591A12-4386-42A7-9B74-D641287532D9}" dt="2025-10-24T06:24:21.906" v="30" actId="47"/>
        <pc:sldMkLst>
          <pc:docMk/>
          <pc:sldMk cId="2360422046" sldId="39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FAD4133F-D36F-4393-BF7E-2645F721B5E0}" type="datetimeFigureOut">
              <a:rPr lang="ja-JP" altLang="en-US"/>
              <a:pPr>
                <a:defRPr/>
              </a:pPr>
              <a:t>2025/10/28</a:t>
            </a:fld>
            <a:endParaRPr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FD21950-E0AC-473E-872A-D9E89A018F91}" type="slidenum">
              <a:rPr lang="ja-JP" altLang="en-US"/>
              <a:pPr>
                <a:defRPr/>
              </a:pPr>
              <a:t>‹#›</a:t>
            </a:fld>
            <a:endParaRPr lang="en-US" altLang="ja-JP"/>
          </a:p>
        </p:txBody>
      </p:sp>
    </p:spTree>
    <p:extLst>
      <p:ext uri="{BB962C8B-B14F-4D97-AF65-F5344CB8AC3E}">
        <p14:creationId xmlns:p14="http://schemas.microsoft.com/office/powerpoint/2010/main" val="23212321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9689BED8-40C3-4668-AC86-32DC3292EC9D}" type="datetimeFigureOut">
              <a:rPr lang="ja-JP" altLang="en-US"/>
              <a:pPr>
                <a:defRPr/>
              </a:pPr>
              <a:t>2025/10/28</a:t>
            </a:fld>
            <a:endParaRPr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C202F68-96B3-46E7-9DE6-4F75A96267C4}" type="slidenum">
              <a:rPr lang="ja-JP" altLang="en-US"/>
              <a:pPr>
                <a:defRPr/>
              </a:pPr>
              <a:t>‹#›</a:t>
            </a:fld>
            <a:endParaRPr lang="en-US" altLang="ja-JP"/>
          </a:p>
        </p:txBody>
      </p:sp>
    </p:spTree>
    <p:extLst>
      <p:ext uri="{BB962C8B-B14F-4D97-AF65-F5344CB8AC3E}">
        <p14:creationId xmlns:p14="http://schemas.microsoft.com/office/powerpoint/2010/main" val="8123661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000" dirty="0"/>
              <a:t>「</a:t>
            </a:r>
            <a:r>
              <a:rPr lang="ja-JP" altLang="en-US" sz="1000" dirty="0"/>
              <a:t>二輪車搭載カメラを用いたセマンティックセグメンテーションによるマンホールの検出</a:t>
            </a:r>
            <a:r>
              <a:rPr kumimoji="1" lang="ja-JP" altLang="en-US" sz="1000" dirty="0"/>
              <a:t>」と題しまして、張研究室</a:t>
            </a:r>
            <a:r>
              <a:rPr kumimoji="1" lang="en-US" altLang="ja-JP" sz="1000" dirty="0"/>
              <a:t>M2</a:t>
            </a:r>
            <a:r>
              <a:rPr kumimoji="1" lang="ja-JP" altLang="en-US" sz="1000" dirty="0"/>
              <a:t>の根来が説明させていただきます。よろしくお願いします。</a:t>
            </a:r>
          </a:p>
        </p:txBody>
      </p:sp>
      <p:sp>
        <p:nvSpPr>
          <p:cNvPr id="4" name="スライド番号プレースホルダー 3"/>
          <p:cNvSpPr>
            <a:spLocks noGrp="1"/>
          </p:cNvSpPr>
          <p:nvPr>
            <p:ph type="sldNum" sz="quarter" idx="10"/>
          </p:nvPr>
        </p:nvSpPr>
        <p:spPr/>
        <p:txBody>
          <a:bodyPr/>
          <a:lstStyle/>
          <a:p>
            <a:pPr>
              <a:defRPr/>
            </a:pPr>
            <a:fld id="{BC202F68-96B3-46E7-9DE6-4F75A96267C4}" type="slidenum">
              <a:rPr lang="ja-JP" altLang="en-US" smtClean="0"/>
              <a:pPr>
                <a:defRPr/>
              </a:pPr>
              <a:t>1</a:t>
            </a:fld>
            <a:endParaRPr lang="en-US" altLang="ja-JP"/>
          </a:p>
        </p:txBody>
      </p:sp>
    </p:spTree>
    <p:extLst>
      <p:ext uri="{BB962C8B-B14F-4D97-AF65-F5344CB8AC3E}">
        <p14:creationId xmlns:p14="http://schemas.microsoft.com/office/powerpoint/2010/main" val="304041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キーメッセージ：</a:t>
            </a:r>
            <a:r>
              <a:rPr lang="ja-JP" altLang="en-US" dirty="0"/>
              <a:t> 交通事故の総数は減少傾向にあるにも関わらず、自転車事故の割合は増加しており、対策の重要性が高まっています。</a:t>
            </a:r>
            <a:endParaRPr lang="en-US" altLang="ja-JP" dirty="0"/>
          </a:p>
          <a:p>
            <a:r>
              <a:rPr lang="en-US" altLang="ja-JP" b="1" dirty="0"/>
              <a:t>【</a:t>
            </a:r>
            <a:r>
              <a:rPr lang="ja-JP" altLang="en-US" b="1" dirty="0"/>
              <a:t>発表のポイント</a:t>
            </a:r>
            <a:r>
              <a:rPr lang="en-US" altLang="ja-JP" b="1" dirty="0"/>
              <a:t>】</a:t>
            </a:r>
            <a:r>
              <a:rPr lang="ja-JP" altLang="en-US" dirty="0"/>
              <a:t> 「なぜ今、自転車事故なのか？」という研究の社会的意義を最初に強く印象付けます。「</a:t>
            </a:r>
            <a:r>
              <a:rPr lang="en-US" altLang="ja-JP" dirty="0"/>
              <a:t>4</a:t>
            </a:r>
            <a:r>
              <a:rPr lang="ja-JP" altLang="en-US" dirty="0"/>
              <a:t>件に</a:t>
            </a:r>
            <a:r>
              <a:rPr lang="en-US" altLang="ja-JP" dirty="0"/>
              <a:t>1</a:t>
            </a:r>
            <a:r>
              <a:rPr lang="ja-JP" altLang="en-US" dirty="0"/>
              <a:t>件」という具体的な数字を使い、問題を身近に感じてもらうことが重要です。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BC202F68-96B3-46E7-9DE6-4F75A96267C4}" type="slidenum">
              <a:rPr lang="ja-JP" altLang="en-US" smtClean="0"/>
              <a:pPr>
                <a:defRPr/>
              </a:pPr>
              <a:t>2</a:t>
            </a:fld>
            <a:endParaRPr lang="en-US" altLang="ja-JP"/>
          </a:p>
        </p:txBody>
      </p:sp>
    </p:spTree>
    <p:extLst>
      <p:ext uri="{BB962C8B-B14F-4D97-AF65-F5344CB8AC3E}">
        <p14:creationId xmlns:p14="http://schemas.microsoft.com/office/powerpoint/2010/main" val="180177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C33A5-8C46-02C1-6841-0C7C4F161D1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4ED8596-570E-32B6-46AE-8C26DB68C5F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424682C-6865-C8A9-81FD-238D9F82A1B1}"/>
              </a:ext>
            </a:extLst>
          </p:cNvPr>
          <p:cNvSpPr>
            <a:spLocks noGrp="1"/>
          </p:cNvSpPr>
          <p:nvPr>
            <p:ph type="body" idx="1"/>
          </p:nvPr>
        </p:nvSpPr>
        <p:spPr/>
        <p:txBody>
          <a:bodyPr/>
          <a:lstStyle/>
          <a:p>
            <a:r>
              <a:rPr lang="ja-JP" altLang="en-US" b="1" dirty="0"/>
              <a:t>キーメッセージ：</a:t>
            </a:r>
            <a:r>
              <a:rPr lang="ja-JP" altLang="en-US" dirty="0"/>
              <a:t> 自転車事故のリスクは、特に「自動車との」「交差点での」衝突に集中しています。</a:t>
            </a:r>
            <a:endParaRPr lang="en-US" altLang="ja-JP" dirty="0"/>
          </a:p>
          <a:p>
            <a:r>
              <a:rPr lang="en-US" altLang="ja-JP" b="1" dirty="0"/>
              <a:t>【</a:t>
            </a:r>
            <a:r>
              <a:rPr lang="ja-JP" altLang="en-US" b="1" dirty="0"/>
              <a:t>発表のポイント</a:t>
            </a:r>
            <a:r>
              <a:rPr lang="en-US" altLang="ja-JP" b="1" dirty="0"/>
              <a:t>】</a:t>
            </a:r>
            <a:r>
              <a:rPr lang="ja-JP" altLang="en-US" dirty="0"/>
              <a:t> マクロな視点から、より具体的な「交差点」というミクロな現場へ焦点を絞り込んでいきます。「</a:t>
            </a:r>
            <a:r>
              <a:rPr lang="en-US" altLang="ja-JP" dirty="0"/>
              <a:t>3</a:t>
            </a:r>
            <a:r>
              <a:rPr lang="ja-JP" altLang="en-US" dirty="0"/>
              <a:t>件に</a:t>
            </a:r>
            <a:r>
              <a:rPr lang="en-US" altLang="ja-JP" dirty="0"/>
              <a:t>2</a:t>
            </a:r>
            <a:r>
              <a:rPr lang="ja-JP" altLang="en-US" dirty="0"/>
              <a:t>件」といった具体的な表現で、聴衆にリスクがどこに集中しているかを明確に伝えます。</a:t>
            </a:r>
            <a:endParaRPr kumimoji="1" lang="en-US" altLang="ja-JP" dirty="0"/>
          </a:p>
        </p:txBody>
      </p:sp>
      <p:sp>
        <p:nvSpPr>
          <p:cNvPr id="4" name="スライド番号プレースホルダー 3">
            <a:extLst>
              <a:ext uri="{FF2B5EF4-FFF2-40B4-BE49-F238E27FC236}">
                <a16:creationId xmlns:a16="http://schemas.microsoft.com/office/drawing/2014/main" id="{566E6CE6-FFBE-C9F0-733A-4F13DC4BA1E7}"/>
              </a:ext>
            </a:extLst>
          </p:cNvPr>
          <p:cNvSpPr>
            <a:spLocks noGrp="1"/>
          </p:cNvSpPr>
          <p:nvPr>
            <p:ph type="sldNum" sz="quarter" idx="5"/>
          </p:nvPr>
        </p:nvSpPr>
        <p:spPr/>
        <p:txBody>
          <a:bodyPr/>
          <a:lstStyle/>
          <a:p>
            <a:pPr>
              <a:defRPr/>
            </a:pPr>
            <a:fld id="{BC202F68-96B3-46E7-9DE6-4F75A96267C4}" type="slidenum">
              <a:rPr lang="ja-JP" altLang="en-US" smtClean="0"/>
              <a:pPr>
                <a:defRPr/>
              </a:pPr>
              <a:t>3</a:t>
            </a:fld>
            <a:endParaRPr lang="en-US" altLang="ja-JP"/>
          </a:p>
        </p:txBody>
      </p:sp>
    </p:spTree>
    <p:extLst>
      <p:ext uri="{BB962C8B-B14F-4D97-AF65-F5344CB8AC3E}">
        <p14:creationId xmlns:p14="http://schemas.microsoft.com/office/powerpoint/2010/main" val="296083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90EE2-583F-15FA-A97A-569E0289119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88E8C3-F3CE-A013-7D0A-6DCAF59BDA0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A041301-27A8-62E0-40F4-BBF8F5F913AD}"/>
              </a:ext>
            </a:extLst>
          </p:cNvPr>
          <p:cNvSpPr>
            <a:spLocks noGrp="1"/>
          </p:cNvSpPr>
          <p:nvPr>
            <p:ph type="body" idx="1"/>
          </p:nvPr>
        </p:nvSpPr>
        <p:spPr/>
        <p:txBody>
          <a:bodyPr/>
          <a:lstStyle/>
          <a:p>
            <a:r>
              <a:rPr lang="ja-JP" altLang="en-US" b="1" dirty="0"/>
              <a:t>キーメッセージ：</a:t>
            </a:r>
            <a:r>
              <a:rPr lang="ja-JP" altLang="en-US" dirty="0"/>
              <a:t> 交差点事故の背景には、ルール違反だけでなく、ライダーの「認知能力の限界」という根深い問題があります。</a:t>
            </a:r>
            <a:endParaRPr lang="en-US" altLang="ja-JP" dirty="0"/>
          </a:p>
          <a:p>
            <a:r>
              <a:rPr lang="en-US" altLang="ja-JP" b="1" dirty="0"/>
              <a:t>【</a:t>
            </a:r>
            <a:r>
              <a:rPr lang="ja-JP" altLang="en-US" b="1" dirty="0"/>
              <a:t>発表のポイント</a:t>
            </a:r>
            <a:r>
              <a:rPr lang="en-US" altLang="ja-JP" b="1" dirty="0"/>
              <a:t>】</a:t>
            </a:r>
            <a:r>
              <a:rPr lang="ja-JP" altLang="en-US" dirty="0"/>
              <a:t> 本研究が直接アプローチする「原因」を明確にするスライドです。「確認不足」といった単純な言葉だけでなく、</a:t>
            </a:r>
            <a:endParaRPr lang="en-US" altLang="ja-JP" dirty="0"/>
          </a:p>
          <a:p>
            <a:pPr marL="171450" indent="-171450">
              <a:buFont typeface="Wingdings" panose="05000000000000000000" pitchFamily="2" charset="2"/>
              <a:buChar char="l"/>
            </a:pPr>
            <a:r>
              <a:rPr lang="ja-JP" altLang="en-US" dirty="0"/>
              <a:t>「認知能力の低下・限界」という一歩踏み込んだ表現を使うことで、提案するシステムの必要性へと自然に繋げます。最後の「⇒」で、研究目的を簡潔に示し、背景のまとめとします。</a:t>
            </a:r>
            <a:endParaRPr kumimoji="1" lang="en-US" altLang="ja-JP" dirty="0"/>
          </a:p>
        </p:txBody>
      </p:sp>
      <p:sp>
        <p:nvSpPr>
          <p:cNvPr id="4" name="スライド番号プレースホルダー 3">
            <a:extLst>
              <a:ext uri="{FF2B5EF4-FFF2-40B4-BE49-F238E27FC236}">
                <a16:creationId xmlns:a16="http://schemas.microsoft.com/office/drawing/2014/main" id="{C6458923-D5C4-C118-2CFF-8149A7E8C80C}"/>
              </a:ext>
            </a:extLst>
          </p:cNvPr>
          <p:cNvSpPr>
            <a:spLocks noGrp="1"/>
          </p:cNvSpPr>
          <p:nvPr>
            <p:ph type="sldNum" sz="quarter" idx="5"/>
          </p:nvPr>
        </p:nvSpPr>
        <p:spPr/>
        <p:txBody>
          <a:bodyPr/>
          <a:lstStyle/>
          <a:p>
            <a:pPr>
              <a:defRPr/>
            </a:pPr>
            <a:fld id="{BC202F68-96B3-46E7-9DE6-4F75A96267C4}" type="slidenum">
              <a:rPr lang="ja-JP" altLang="en-US" smtClean="0"/>
              <a:pPr>
                <a:defRPr/>
              </a:pPr>
              <a:t>4</a:t>
            </a:fld>
            <a:endParaRPr lang="en-US" altLang="ja-JP"/>
          </a:p>
        </p:txBody>
      </p:sp>
    </p:spTree>
    <p:extLst>
      <p:ext uri="{BB962C8B-B14F-4D97-AF65-F5344CB8AC3E}">
        <p14:creationId xmlns:p14="http://schemas.microsoft.com/office/powerpoint/2010/main" val="815281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キーメッセージ：</a:t>
            </a:r>
            <a:r>
              <a:rPr lang="ja-JP" altLang="en-US" dirty="0"/>
              <a:t> 四輪車と同様に、二輪車にもレーダーを用いた先進的な安全システムが登場しています。</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C202F68-96B3-46E7-9DE6-4F75A96267C4}" type="slidenum">
              <a:rPr lang="ja-JP" altLang="en-US" smtClean="0"/>
              <a:pPr>
                <a:defRPr/>
              </a:pPr>
              <a:t>5</a:t>
            </a:fld>
            <a:endParaRPr lang="en-US" altLang="ja-JP"/>
          </a:p>
        </p:txBody>
      </p:sp>
    </p:spTree>
    <p:extLst>
      <p:ext uri="{BB962C8B-B14F-4D97-AF65-F5344CB8AC3E}">
        <p14:creationId xmlns:p14="http://schemas.microsoft.com/office/powerpoint/2010/main" val="300143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交差点に進入→少し先の未来を予測したい。新規性。今のシステムは近い物体を検知している。</a:t>
            </a:r>
          </a:p>
        </p:txBody>
      </p:sp>
      <p:sp>
        <p:nvSpPr>
          <p:cNvPr id="4" name="スライド番号プレースホルダー 3"/>
          <p:cNvSpPr>
            <a:spLocks noGrp="1"/>
          </p:cNvSpPr>
          <p:nvPr>
            <p:ph type="sldNum" sz="quarter" idx="5"/>
          </p:nvPr>
        </p:nvSpPr>
        <p:spPr/>
        <p:txBody>
          <a:bodyPr/>
          <a:lstStyle/>
          <a:p>
            <a:pPr>
              <a:defRPr/>
            </a:pPr>
            <a:fld id="{BC202F68-96B3-46E7-9DE6-4F75A96267C4}" type="slidenum">
              <a:rPr lang="ja-JP" altLang="en-US" smtClean="0"/>
              <a:pPr>
                <a:defRPr/>
              </a:pPr>
              <a:t>6</a:t>
            </a:fld>
            <a:endParaRPr lang="en-US" altLang="ja-JP"/>
          </a:p>
        </p:txBody>
      </p:sp>
    </p:spTree>
    <p:extLst>
      <p:ext uri="{BB962C8B-B14F-4D97-AF65-F5344CB8AC3E}">
        <p14:creationId xmlns:p14="http://schemas.microsoft.com/office/powerpoint/2010/main" val="104765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9F98036-6A74-4FED-909E-9244F04D325E}" type="slidenum">
              <a:rPr lang="ja-JP" altLang="en-US"/>
              <a:pPr>
                <a:defRPr/>
              </a:pPr>
              <a:t>‹#›</a:t>
            </a:fld>
            <a:endParaRPr lang="en-US" altLang="ja-JP"/>
          </a:p>
        </p:txBody>
      </p:sp>
    </p:spTree>
    <p:extLst>
      <p:ext uri="{BB962C8B-B14F-4D97-AF65-F5344CB8AC3E}">
        <p14:creationId xmlns:p14="http://schemas.microsoft.com/office/powerpoint/2010/main" val="641289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99AE2FF-3FC3-4F29-9738-9855B6470A9B}" type="slidenum">
              <a:rPr lang="ja-JP" altLang="en-US"/>
              <a:pPr>
                <a:defRPr/>
              </a:pPr>
              <a:t>‹#›</a:t>
            </a:fld>
            <a:endParaRPr lang="en-US" altLang="ja-JP"/>
          </a:p>
        </p:txBody>
      </p:sp>
    </p:spTree>
    <p:extLst>
      <p:ext uri="{BB962C8B-B14F-4D97-AF65-F5344CB8AC3E}">
        <p14:creationId xmlns:p14="http://schemas.microsoft.com/office/powerpoint/2010/main" val="40962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DA4E89E-DD4C-42BB-8C96-1B183FF5CF33}" type="slidenum">
              <a:rPr lang="ja-JP" altLang="en-US"/>
              <a:pPr>
                <a:defRPr/>
              </a:pPr>
              <a:t>‹#›</a:t>
            </a:fld>
            <a:endParaRPr lang="en-US" altLang="ja-JP"/>
          </a:p>
        </p:txBody>
      </p:sp>
    </p:spTree>
    <p:extLst>
      <p:ext uri="{BB962C8B-B14F-4D97-AF65-F5344CB8AC3E}">
        <p14:creationId xmlns:p14="http://schemas.microsoft.com/office/powerpoint/2010/main" val="154024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yutech">
    <p:spTree>
      <p:nvGrpSpPr>
        <p:cNvPr id="1" name=""/>
        <p:cNvGrpSpPr/>
        <p:nvPr/>
      </p:nvGrpSpPr>
      <p:grpSpPr>
        <a:xfrm>
          <a:off x="0" y="0"/>
          <a:ext cx="0" cy="0"/>
          <a:chOff x="0" y="0"/>
          <a:chExt cx="0" cy="0"/>
        </a:xfrm>
      </p:grpSpPr>
      <p:grpSp>
        <p:nvGrpSpPr>
          <p:cNvPr id="2" name="グループ化 2"/>
          <p:cNvGrpSpPr>
            <a:grpSpLocks/>
          </p:cNvGrpSpPr>
          <p:nvPr userDrawn="1"/>
        </p:nvGrpSpPr>
        <p:grpSpPr bwMode="auto">
          <a:xfrm>
            <a:off x="0" y="0"/>
            <a:ext cx="9144000" cy="558800"/>
            <a:chOff x="0" y="0"/>
            <a:chExt cx="9144000" cy="558887"/>
          </a:xfrm>
        </p:grpSpPr>
        <p:sp>
          <p:nvSpPr>
            <p:cNvPr id="3" name="正方形/長方形 3"/>
            <p:cNvSpPr>
              <a:spLocks noChangeArrowheads="1"/>
            </p:cNvSpPr>
            <p:nvPr/>
          </p:nvSpPr>
          <p:spPr bwMode="auto">
            <a:xfrm>
              <a:off x="0" y="0"/>
              <a:ext cx="9144000" cy="549361"/>
            </a:xfrm>
            <a:prstGeom prst="rect">
              <a:avLst/>
            </a:prstGeom>
            <a:solidFill>
              <a:srgbClr val="2E75B6"/>
            </a:solidFill>
            <a:ln w="12700" algn="ctr">
              <a:solidFill>
                <a:srgbClr val="41719C"/>
              </a:solidFill>
              <a:miter lim="800000"/>
              <a:headEnd/>
              <a:tailEnd/>
            </a:ln>
          </p:spPr>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kumimoji="0" lang="ja-JP" altLang="en-US">
                <a:solidFill>
                  <a:srgbClr val="FFFFFF"/>
                </a:solidFill>
                <a:latin typeface="Calibri" panose="020F0502020204030204" pitchFamily="34" charset="0"/>
              </a:endParaRPr>
            </a:p>
          </p:txBody>
        </p:sp>
        <p:pic>
          <p:nvPicPr>
            <p:cNvPr id="4" name="図 4" descr="logo_E1.gif"/>
            <p:cNvPicPr>
              <a:picLocks noChangeAspect="1"/>
            </p:cNvPicPr>
            <p:nvPr/>
          </p:nvPicPr>
          <p:blipFill>
            <a:blip r:embed="rId2" cstate="print">
              <a:lum bright="100000" contrast="-100000"/>
              <a:extLst>
                <a:ext uri="{28A0092B-C50C-407E-A947-70E740481C1C}">
                  <a14:useLocalDpi xmlns:a14="http://schemas.microsoft.com/office/drawing/2010/main" val="0"/>
                </a:ext>
              </a:extLst>
            </a:blip>
            <a:srcRect/>
            <a:stretch>
              <a:fillRect/>
            </a:stretch>
          </p:blipFill>
          <p:spPr bwMode="auto">
            <a:xfrm>
              <a:off x="842442" y="52049"/>
              <a:ext cx="1584176" cy="48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5" descr="symbol_4.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4624"/>
              <a:ext cx="422054" cy="47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6" descr="mark_m.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8818" y="0"/>
              <a:ext cx="745182" cy="5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スライド番号プレースホルダー 5"/>
          <p:cNvSpPr>
            <a:spLocks noGrp="1"/>
          </p:cNvSpPr>
          <p:nvPr>
            <p:ph type="sldNum" sz="quarter" idx="12"/>
          </p:nvPr>
        </p:nvSpPr>
        <p:spPr>
          <a:xfrm>
            <a:off x="7308304" y="44773"/>
            <a:ext cx="1193946" cy="459728"/>
          </a:xfrm>
          <a:prstGeom prst="rect">
            <a:avLst/>
          </a:prstGeom>
        </p:spPr>
        <p:txBody>
          <a:bodyPr/>
          <a:lstStyle>
            <a:lvl1pPr>
              <a:defRPr sz="2800">
                <a:solidFill>
                  <a:schemeClr val="bg1"/>
                </a:solidFill>
              </a:defRPr>
            </a:lvl1pPr>
          </a:lstStyle>
          <a:p>
            <a:pPr>
              <a:defRPr/>
            </a:pPr>
            <a:r>
              <a:rPr lang="en-US" altLang="ja-JP" dirty="0"/>
              <a:t>No.</a:t>
            </a:r>
            <a:fld id="{2DA4E89E-DD4C-42BB-8C96-1B183FF5CF33}" type="slidenum">
              <a:rPr lang="ja-JP" altLang="en-US" smtClean="0"/>
              <a:pPr>
                <a:defRPr/>
              </a:pPr>
              <a:t>‹#›</a:t>
            </a:fld>
            <a:endParaRPr lang="en-US" altLang="ja-JP" dirty="0"/>
          </a:p>
        </p:txBody>
      </p:sp>
    </p:spTree>
    <p:extLst>
      <p:ext uri="{BB962C8B-B14F-4D97-AF65-F5344CB8AC3E}">
        <p14:creationId xmlns:p14="http://schemas.microsoft.com/office/powerpoint/2010/main" val="78253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ver">
    <p:spTree>
      <p:nvGrpSpPr>
        <p:cNvPr id="1" name=""/>
        <p:cNvGrpSpPr/>
        <p:nvPr/>
      </p:nvGrpSpPr>
      <p:grpSpPr>
        <a:xfrm>
          <a:off x="0" y="0"/>
          <a:ext cx="0" cy="0"/>
          <a:chOff x="0" y="0"/>
          <a:chExt cx="0" cy="0"/>
        </a:xfrm>
      </p:grpSpPr>
      <p:grpSp>
        <p:nvGrpSpPr>
          <p:cNvPr id="2" name="グループ化 2"/>
          <p:cNvGrpSpPr>
            <a:grpSpLocks/>
          </p:cNvGrpSpPr>
          <p:nvPr userDrawn="1"/>
        </p:nvGrpSpPr>
        <p:grpSpPr bwMode="auto">
          <a:xfrm>
            <a:off x="0" y="0"/>
            <a:ext cx="9144000" cy="558800"/>
            <a:chOff x="0" y="0"/>
            <a:chExt cx="9144000" cy="558887"/>
          </a:xfrm>
        </p:grpSpPr>
        <p:sp>
          <p:nvSpPr>
            <p:cNvPr id="3" name="正方形/長方形 3"/>
            <p:cNvSpPr>
              <a:spLocks noChangeArrowheads="1"/>
            </p:cNvSpPr>
            <p:nvPr/>
          </p:nvSpPr>
          <p:spPr bwMode="auto">
            <a:xfrm>
              <a:off x="0" y="0"/>
              <a:ext cx="9144000" cy="549361"/>
            </a:xfrm>
            <a:prstGeom prst="rect">
              <a:avLst/>
            </a:prstGeom>
            <a:solidFill>
              <a:srgbClr val="2E75B6"/>
            </a:solidFill>
            <a:ln w="12700" algn="ctr">
              <a:solidFill>
                <a:srgbClr val="41719C"/>
              </a:solidFill>
              <a:miter lim="800000"/>
              <a:headEnd/>
              <a:tailEnd/>
            </a:ln>
          </p:spPr>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kumimoji="0" lang="ja-JP" altLang="en-US">
                <a:solidFill>
                  <a:srgbClr val="FFFFFF"/>
                </a:solidFill>
                <a:latin typeface="Calibri" panose="020F0502020204030204" pitchFamily="34" charset="0"/>
              </a:endParaRPr>
            </a:p>
          </p:txBody>
        </p:sp>
        <p:pic>
          <p:nvPicPr>
            <p:cNvPr id="4" name="図 4" descr="logo_E1.gif"/>
            <p:cNvPicPr>
              <a:picLocks noChangeAspect="1"/>
            </p:cNvPicPr>
            <p:nvPr/>
          </p:nvPicPr>
          <p:blipFill>
            <a:blip r:embed="rId2" cstate="print">
              <a:lum bright="100000" contrast="-100000"/>
              <a:extLst>
                <a:ext uri="{28A0092B-C50C-407E-A947-70E740481C1C}">
                  <a14:useLocalDpi xmlns:a14="http://schemas.microsoft.com/office/drawing/2010/main" val="0"/>
                </a:ext>
              </a:extLst>
            </a:blip>
            <a:srcRect/>
            <a:stretch>
              <a:fillRect/>
            </a:stretch>
          </p:blipFill>
          <p:spPr bwMode="auto">
            <a:xfrm>
              <a:off x="842442" y="52049"/>
              <a:ext cx="1584176" cy="48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5" descr="symbol_4.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4624"/>
              <a:ext cx="422054" cy="47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6" descr="mark_m.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8818" y="0"/>
              <a:ext cx="745182" cy="5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56513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20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9F98036-6A74-4FED-909E-9244F04D325E}" type="slidenum">
              <a:rPr lang="ja-JP" altLang="en-US"/>
              <a:pPr>
                <a:defRPr/>
              </a:pPr>
              <a:t>‹#›</a:t>
            </a:fld>
            <a:endParaRPr lang="en-US" altLang="ja-JP"/>
          </a:p>
        </p:txBody>
      </p:sp>
    </p:spTree>
    <p:extLst>
      <p:ext uri="{BB962C8B-B14F-4D97-AF65-F5344CB8AC3E}">
        <p14:creationId xmlns:p14="http://schemas.microsoft.com/office/powerpoint/2010/main" val="314910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B2ED7D6-5810-4AFE-8C04-2C9CD4BE4A36}" type="slidenum">
              <a:rPr lang="ja-JP" altLang="en-US" smtClean="0"/>
              <a:pPr>
                <a:defRPr/>
              </a:pPr>
              <a:t>‹#›</a:t>
            </a:fld>
            <a:endParaRPr lang="en-US" altLang="ja-JP" dirty="0"/>
          </a:p>
        </p:txBody>
      </p:sp>
    </p:spTree>
    <p:extLst>
      <p:ext uri="{BB962C8B-B14F-4D97-AF65-F5344CB8AC3E}">
        <p14:creationId xmlns:p14="http://schemas.microsoft.com/office/powerpoint/2010/main" val="33929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7BAE22A-7EB8-4F53-9089-E44FA4A01622}" type="slidenum">
              <a:rPr lang="ja-JP" altLang="en-US"/>
              <a:pPr>
                <a:defRPr/>
              </a:pPr>
              <a:t>‹#›</a:t>
            </a:fld>
            <a:endParaRPr lang="en-US" altLang="ja-JP"/>
          </a:p>
        </p:txBody>
      </p:sp>
    </p:spTree>
    <p:extLst>
      <p:ext uri="{BB962C8B-B14F-4D97-AF65-F5344CB8AC3E}">
        <p14:creationId xmlns:p14="http://schemas.microsoft.com/office/powerpoint/2010/main" val="324147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2785AB6D-274C-421A-A8D2-B7DD26E670B5}" type="slidenum">
              <a:rPr lang="ja-JP" altLang="en-US"/>
              <a:pPr>
                <a:defRPr/>
              </a:pPr>
              <a:t>‹#›</a:t>
            </a:fld>
            <a:endParaRPr lang="en-US" altLang="ja-JP"/>
          </a:p>
        </p:txBody>
      </p:sp>
    </p:spTree>
    <p:extLst>
      <p:ext uri="{BB962C8B-B14F-4D97-AF65-F5344CB8AC3E}">
        <p14:creationId xmlns:p14="http://schemas.microsoft.com/office/powerpoint/2010/main" val="1762315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DAB85752-C2AE-4A41-9FC8-FB7A2E087383}" type="slidenum">
              <a:rPr lang="ja-JP" altLang="en-US"/>
              <a:pPr>
                <a:defRPr/>
              </a:pPr>
              <a:t>‹#›</a:t>
            </a:fld>
            <a:endParaRPr lang="en-US" altLang="ja-JP"/>
          </a:p>
        </p:txBody>
      </p:sp>
    </p:spTree>
    <p:extLst>
      <p:ext uri="{BB962C8B-B14F-4D97-AF65-F5344CB8AC3E}">
        <p14:creationId xmlns:p14="http://schemas.microsoft.com/office/powerpoint/2010/main" val="292116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A67CF25C-DF83-451F-A2BF-8A3498A04A66}" type="slidenum">
              <a:rPr lang="ja-JP" altLang="en-US"/>
              <a:pPr>
                <a:defRPr/>
              </a:pPr>
              <a:t>‹#›</a:t>
            </a:fld>
            <a:endParaRPr lang="en-US" altLang="ja-JP"/>
          </a:p>
        </p:txBody>
      </p:sp>
    </p:spTree>
    <p:extLst>
      <p:ext uri="{BB962C8B-B14F-4D97-AF65-F5344CB8AC3E}">
        <p14:creationId xmlns:p14="http://schemas.microsoft.com/office/powerpoint/2010/main" val="354164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BA690EE5-6F1C-4E2E-A36B-86EA803EDE8E}" type="slidenum">
              <a:rPr lang="ja-JP" altLang="en-US"/>
              <a:pPr>
                <a:defRPr/>
              </a:pPr>
              <a:t>‹#›</a:t>
            </a:fld>
            <a:endParaRPr lang="en-US" altLang="ja-JP"/>
          </a:p>
        </p:txBody>
      </p:sp>
    </p:spTree>
    <p:extLst>
      <p:ext uri="{BB962C8B-B14F-4D97-AF65-F5344CB8AC3E}">
        <p14:creationId xmlns:p14="http://schemas.microsoft.com/office/powerpoint/2010/main" val="267594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1CB7608-2941-4DE6-A992-9F89A5161F77}" type="slidenum">
              <a:rPr lang="ja-JP" altLang="en-US"/>
              <a:pPr>
                <a:defRPr/>
              </a:pPr>
              <a:t>‹#›</a:t>
            </a:fld>
            <a:endParaRPr lang="en-US" altLang="ja-JP"/>
          </a:p>
        </p:txBody>
      </p:sp>
    </p:spTree>
    <p:extLst>
      <p:ext uri="{BB962C8B-B14F-4D97-AF65-F5344CB8AC3E}">
        <p14:creationId xmlns:p14="http://schemas.microsoft.com/office/powerpoint/2010/main" val="2054471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DF8C7E3-5A05-4AC6-96BB-2D3734E814D9}" type="slidenum">
              <a:rPr lang="ja-JP" altLang="en-US"/>
              <a:pPr>
                <a:defRPr/>
              </a:pPr>
              <a:t>‹#›</a:t>
            </a:fld>
            <a:endParaRPr lang="en-US" altLang="ja-JP"/>
          </a:p>
        </p:txBody>
      </p:sp>
    </p:spTree>
    <p:extLst>
      <p:ext uri="{BB962C8B-B14F-4D97-AF65-F5344CB8AC3E}">
        <p14:creationId xmlns:p14="http://schemas.microsoft.com/office/powerpoint/2010/main" val="295815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7363AD5-BA20-48D1-AF22-214E792B098A}"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3" r:id="rId1"/>
    <p:sldLayoutId id="2147483724" r:id="rId2"/>
    <p:sldLayoutId id="2147483722" r:id="rId3"/>
    <p:sldLayoutId id="2147483725" r:id="rId4"/>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グループ化 3"/>
          <p:cNvGrpSpPr>
            <a:grpSpLocks/>
          </p:cNvGrpSpPr>
          <p:nvPr/>
        </p:nvGrpSpPr>
        <p:grpSpPr bwMode="auto">
          <a:xfrm>
            <a:off x="0" y="0"/>
            <a:ext cx="9144000" cy="558800"/>
            <a:chOff x="0" y="0"/>
            <a:chExt cx="9144000" cy="558887"/>
          </a:xfrm>
        </p:grpSpPr>
        <p:sp>
          <p:nvSpPr>
            <p:cNvPr id="5" name="正方形/長方形 4"/>
            <p:cNvSpPr/>
            <p:nvPr/>
          </p:nvSpPr>
          <p:spPr>
            <a:xfrm>
              <a:off x="0" y="0"/>
              <a:ext cx="9144000" cy="549361"/>
            </a:xfrm>
            <a:prstGeom prst="rect">
              <a:avLst/>
            </a:prstGeom>
            <a:solidFill>
              <a:srgbClr val="5B9BD5">
                <a:lumMod val="75000"/>
              </a:srgbClr>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endParaRPr kumimoji="0" lang="ja-JP" altLang="en-US" kern="0" dirty="0">
                <a:solidFill>
                  <a:prstClr val="white"/>
                </a:solidFill>
                <a:latin typeface="Times New Roman" panose="02020603050405020304" pitchFamily="18" charset="0"/>
                <a:cs typeface="Times New Roman" panose="02020603050405020304" pitchFamily="18" charset="0"/>
              </a:endParaRPr>
            </a:p>
          </p:txBody>
        </p:sp>
        <p:pic>
          <p:nvPicPr>
            <p:cNvPr id="6150" name="図 5" descr="logo_E1.gif"/>
            <p:cNvPicPr>
              <a:picLocks noChangeAspect="1"/>
            </p:cNvPicPr>
            <p:nvPr/>
          </p:nvPicPr>
          <p:blipFill>
            <a:blip r:embed="rId3" cstate="print">
              <a:lum bright="100000" contrast="-100000"/>
              <a:extLst>
                <a:ext uri="{28A0092B-C50C-407E-A947-70E740481C1C}">
                  <a14:useLocalDpi xmlns:a14="http://schemas.microsoft.com/office/drawing/2010/main" val="0"/>
                </a:ext>
              </a:extLst>
            </a:blip>
            <a:srcRect/>
            <a:stretch>
              <a:fillRect/>
            </a:stretch>
          </p:blipFill>
          <p:spPr bwMode="auto">
            <a:xfrm>
              <a:off x="842442" y="52049"/>
              <a:ext cx="1584176" cy="48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図 6" descr="symbol_4.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4624"/>
              <a:ext cx="422054" cy="47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図 7" descr="mark_m.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8818" y="0"/>
              <a:ext cx="745182" cy="5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テキスト ボックス 1">
            <a:extLst>
              <a:ext uri="{FF2B5EF4-FFF2-40B4-BE49-F238E27FC236}">
                <a16:creationId xmlns:a16="http://schemas.microsoft.com/office/drawing/2014/main" id="{5A4E4CE9-2D4A-78FE-C8C3-F05354D7F979}"/>
              </a:ext>
            </a:extLst>
          </p:cNvPr>
          <p:cNvSpPr txBox="1"/>
          <p:nvPr/>
        </p:nvSpPr>
        <p:spPr>
          <a:xfrm>
            <a:off x="279213" y="2099517"/>
            <a:ext cx="8585572" cy="1261884"/>
          </a:xfrm>
          <a:prstGeom prst="rect">
            <a:avLst/>
          </a:prstGeom>
          <a:noFill/>
        </p:spPr>
        <p:txBody>
          <a:bodyPr wrap="square" rtlCol="0">
            <a:spAutoFit/>
          </a:bodyPr>
          <a:lstStyle/>
          <a:p>
            <a:pPr algn="ctr"/>
            <a:r>
              <a:rPr kumimoji="1" lang="ja-JP" altLang="en-US" sz="3800" dirty="0">
                <a:latin typeface="+mj-ea"/>
                <a:ea typeface="+mj-ea"/>
              </a:rPr>
              <a:t>ヘルメット視点カメラによる交差点での見逃しリスク検出と注意喚起システム</a:t>
            </a:r>
            <a:r>
              <a:rPr kumimoji="1" lang="en-US" altLang="ja-JP" sz="3800" dirty="0">
                <a:latin typeface="+mj-ea"/>
                <a:ea typeface="+mj-ea"/>
              </a:rPr>
              <a:t>(</a:t>
            </a:r>
            <a:r>
              <a:rPr kumimoji="1" lang="ja-JP" altLang="en-US" sz="3800" dirty="0">
                <a:latin typeface="+mj-ea"/>
                <a:ea typeface="+mj-ea"/>
              </a:rPr>
              <a:t>仮</a:t>
            </a:r>
            <a:r>
              <a:rPr kumimoji="1" lang="en-US" altLang="ja-JP" sz="3800" dirty="0">
                <a:latin typeface="+mj-ea"/>
                <a:ea typeface="+mj-ea"/>
              </a:rPr>
              <a:t>)</a:t>
            </a:r>
            <a:endParaRPr kumimoji="1" lang="ja-JP" altLang="en-US" sz="3800" dirty="0">
              <a:latin typeface="+mj-ea"/>
              <a:ea typeface="+mj-ea"/>
            </a:endParaRPr>
          </a:p>
        </p:txBody>
      </p:sp>
      <p:sp>
        <p:nvSpPr>
          <p:cNvPr id="3" name="テキスト ボックス 2">
            <a:extLst>
              <a:ext uri="{FF2B5EF4-FFF2-40B4-BE49-F238E27FC236}">
                <a16:creationId xmlns:a16="http://schemas.microsoft.com/office/drawing/2014/main" id="{D740DF6F-0821-C030-E2C0-6CE172DEB362}"/>
              </a:ext>
            </a:extLst>
          </p:cNvPr>
          <p:cNvSpPr txBox="1"/>
          <p:nvPr/>
        </p:nvSpPr>
        <p:spPr>
          <a:xfrm>
            <a:off x="2463179" y="4911643"/>
            <a:ext cx="4217640" cy="954107"/>
          </a:xfrm>
          <a:prstGeom prst="rect">
            <a:avLst/>
          </a:prstGeom>
          <a:noFill/>
        </p:spPr>
        <p:txBody>
          <a:bodyPr wrap="square" rtlCol="0">
            <a:spAutoFit/>
          </a:bodyPr>
          <a:lstStyle/>
          <a:p>
            <a:r>
              <a:rPr kumimoji="1" lang="ja-JP" altLang="en-US" sz="2800" dirty="0">
                <a:latin typeface="+mn-ea"/>
                <a:ea typeface="+mn-ea"/>
              </a:rPr>
              <a:t>張研究室　</a:t>
            </a:r>
            <a:r>
              <a:rPr lang="en-US" altLang="ja-JP" sz="2800" dirty="0">
                <a:latin typeface="+mn-ea"/>
                <a:ea typeface="+mn-ea"/>
              </a:rPr>
              <a:t>M2</a:t>
            </a:r>
            <a:r>
              <a:rPr kumimoji="1" lang="ja-JP" altLang="en-US" sz="2800" dirty="0">
                <a:latin typeface="+mn-ea"/>
                <a:ea typeface="+mn-ea"/>
              </a:rPr>
              <a:t>　豊永崇利</a:t>
            </a:r>
            <a:endParaRPr kumimoji="1" lang="en-US" altLang="ja-JP" sz="2800" dirty="0">
              <a:latin typeface="+mn-ea"/>
              <a:ea typeface="+mn-ea"/>
            </a:endParaRPr>
          </a:p>
          <a:p>
            <a:r>
              <a:rPr lang="ja-JP" altLang="en-US" sz="2800" dirty="0">
                <a:latin typeface="+mn-ea"/>
                <a:ea typeface="+mn-ea"/>
              </a:rPr>
              <a:t>指導教員　張 力峰　教授</a:t>
            </a:r>
            <a:endParaRPr kumimoji="1" lang="ja-JP" altLang="en-US" sz="2800" dirty="0">
              <a:latin typeface="+mn-ea"/>
              <a:ea typeface="+mn-ea"/>
            </a:endParaRPr>
          </a:p>
        </p:txBody>
      </p:sp>
      <p:sp>
        <p:nvSpPr>
          <p:cNvPr id="4" name="スライド番号プレースホルダー 1">
            <a:extLst>
              <a:ext uri="{FF2B5EF4-FFF2-40B4-BE49-F238E27FC236}">
                <a16:creationId xmlns:a16="http://schemas.microsoft.com/office/drawing/2014/main" id="{4FEAA5CB-DF90-60C2-17A8-03C4F314A161}"/>
              </a:ext>
            </a:extLst>
          </p:cNvPr>
          <p:cNvSpPr txBox="1">
            <a:spLocks/>
          </p:cNvSpPr>
          <p:nvPr/>
        </p:nvSpPr>
        <p:spPr>
          <a:xfrm>
            <a:off x="7308304" y="44773"/>
            <a:ext cx="1193946" cy="459728"/>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ja-JP" sz="2800" dirty="0">
                <a:solidFill>
                  <a:schemeClr val="bg1"/>
                </a:solidFill>
              </a:rPr>
              <a:t>No.</a:t>
            </a:r>
            <a:fld id="{2DA4E89E-DD4C-42BB-8C96-1B183FF5CF33}" type="slidenum">
              <a:rPr lang="ja-JP" altLang="en-US" sz="2800" smtClean="0">
                <a:solidFill>
                  <a:schemeClr val="bg1"/>
                </a:solidFill>
              </a:rPr>
              <a:pPr>
                <a:defRPr/>
              </a:pPr>
              <a:t>1</a:t>
            </a:fld>
            <a:endParaRPr lang="en-US" altLang="ja-JP" sz="2800" dirty="0">
              <a:solidFill>
                <a:schemeClr val="bg1"/>
              </a:solidFill>
            </a:endParaRPr>
          </a:p>
        </p:txBody>
      </p:sp>
    </p:spTree>
    <p:extLst>
      <p:ext uri="{BB962C8B-B14F-4D97-AF65-F5344CB8AC3E}">
        <p14:creationId xmlns:p14="http://schemas.microsoft.com/office/powerpoint/2010/main" val="3985166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29A817F-5A63-1C43-1540-22C57C3DE46E}"/>
              </a:ext>
            </a:extLst>
          </p:cNvPr>
          <p:cNvSpPr>
            <a:spLocks noGrp="1"/>
          </p:cNvSpPr>
          <p:nvPr>
            <p:ph type="sldNum" sz="quarter" idx="12"/>
          </p:nvPr>
        </p:nvSpPr>
        <p:spPr/>
        <p:txBody>
          <a:bodyPr/>
          <a:lstStyle/>
          <a:p>
            <a:pPr>
              <a:defRPr/>
            </a:pPr>
            <a:r>
              <a:rPr lang="en-US" altLang="ja-JP" dirty="0"/>
              <a:t>No.</a:t>
            </a:r>
            <a:fld id="{2DA4E89E-DD4C-42BB-8C96-1B183FF5CF33}" type="slidenum">
              <a:rPr lang="ja-JP" altLang="en-US" smtClean="0"/>
              <a:pPr>
                <a:defRPr/>
              </a:pPr>
              <a:t>2</a:t>
            </a:fld>
            <a:endParaRPr lang="en-US" altLang="ja-JP" dirty="0"/>
          </a:p>
        </p:txBody>
      </p:sp>
      <p:sp>
        <p:nvSpPr>
          <p:cNvPr id="4" name="テキスト ボックス 3">
            <a:extLst>
              <a:ext uri="{FF2B5EF4-FFF2-40B4-BE49-F238E27FC236}">
                <a16:creationId xmlns:a16="http://schemas.microsoft.com/office/drawing/2014/main" id="{78271267-97F3-9821-FA6F-946C397F919A}"/>
              </a:ext>
            </a:extLst>
          </p:cNvPr>
          <p:cNvSpPr txBox="1"/>
          <p:nvPr/>
        </p:nvSpPr>
        <p:spPr>
          <a:xfrm>
            <a:off x="323528" y="908720"/>
            <a:ext cx="2376264" cy="707886"/>
          </a:xfrm>
          <a:prstGeom prst="rect">
            <a:avLst/>
          </a:prstGeom>
          <a:noFill/>
        </p:spPr>
        <p:txBody>
          <a:bodyPr wrap="square">
            <a:spAutoFit/>
          </a:bodyPr>
          <a:lstStyle/>
          <a:p>
            <a:r>
              <a:rPr kumimoji="1" lang="ja-JP" altLang="en-US" sz="4000" dirty="0"/>
              <a:t>研究背景</a:t>
            </a:r>
          </a:p>
        </p:txBody>
      </p:sp>
      <p:sp>
        <p:nvSpPr>
          <p:cNvPr id="3" name="テキスト ボックス 2">
            <a:extLst>
              <a:ext uri="{FF2B5EF4-FFF2-40B4-BE49-F238E27FC236}">
                <a16:creationId xmlns:a16="http://schemas.microsoft.com/office/drawing/2014/main" id="{F0D54314-BCBC-9885-AFE2-B3BA774036DB}"/>
              </a:ext>
            </a:extLst>
          </p:cNvPr>
          <p:cNvSpPr txBox="1"/>
          <p:nvPr/>
        </p:nvSpPr>
        <p:spPr>
          <a:xfrm>
            <a:off x="1186632" y="1700808"/>
            <a:ext cx="6768752" cy="461665"/>
          </a:xfrm>
          <a:prstGeom prst="rect">
            <a:avLst/>
          </a:prstGeom>
          <a:noFill/>
        </p:spPr>
        <p:txBody>
          <a:bodyPr wrap="square" rtlCol="0">
            <a:spAutoFit/>
          </a:bodyPr>
          <a:lstStyle/>
          <a:p>
            <a:r>
              <a:rPr kumimoji="1" lang="en-US" altLang="ja-JP" sz="2400" b="1" dirty="0"/>
              <a:t>【</a:t>
            </a:r>
            <a:r>
              <a:rPr kumimoji="1" lang="ja-JP" altLang="en-US" sz="2400" b="1" dirty="0"/>
              <a:t>現状</a:t>
            </a:r>
            <a:r>
              <a:rPr lang="ja-JP" altLang="en-US" sz="2400" b="1" dirty="0"/>
              <a:t>①</a:t>
            </a:r>
            <a:r>
              <a:rPr kumimoji="1" lang="en-US" altLang="ja-JP" sz="2400" b="1" dirty="0"/>
              <a:t>】 </a:t>
            </a:r>
            <a:r>
              <a:rPr kumimoji="1" lang="ja-JP" altLang="en-US" sz="2400" b="1" dirty="0"/>
              <a:t>社会問題化する自転車事故</a:t>
            </a:r>
          </a:p>
        </p:txBody>
      </p:sp>
      <p:pic>
        <p:nvPicPr>
          <p:cNvPr id="7" name="図 6">
            <a:extLst>
              <a:ext uri="{FF2B5EF4-FFF2-40B4-BE49-F238E27FC236}">
                <a16:creationId xmlns:a16="http://schemas.microsoft.com/office/drawing/2014/main" id="{DFBC0C15-F795-E145-7154-3DC39E66A2C6}"/>
              </a:ext>
            </a:extLst>
          </p:cNvPr>
          <p:cNvPicPr>
            <a:picLocks noChangeAspect="1"/>
          </p:cNvPicPr>
          <p:nvPr/>
        </p:nvPicPr>
        <p:blipFill>
          <a:blip r:embed="rId3"/>
          <a:stretch>
            <a:fillRect/>
          </a:stretch>
        </p:blipFill>
        <p:spPr>
          <a:xfrm>
            <a:off x="1330648" y="2132856"/>
            <a:ext cx="5424103" cy="2982525"/>
          </a:xfrm>
          <a:prstGeom prst="rect">
            <a:avLst/>
          </a:prstGeom>
        </p:spPr>
      </p:pic>
      <p:sp>
        <p:nvSpPr>
          <p:cNvPr id="8" name="テキスト ボックス 7">
            <a:extLst>
              <a:ext uri="{FF2B5EF4-FFF2-40B4-BE49-F238E27FC236}">
                <a16:creationId xmlns:a16="http://schemas.microsoft.com/office/drawing/2014/main" id="{696BA189-9C84-7ECA-EC3D-D5B4E0A86C9B}"/>
              </a:ext>
            </a:extLst>
          </p:cNvPr>
          <p:cNvSpPr txBox="1"/>
          <p:nvPr/>
        </p:nvSpPr>
        <p:spPr>
          <a:xfrm>
            <a:off x="2122736" y="5733256"/>
            <a:ext cx="6048672" cy="646331"/>
          </a:xfrm>
          <a:prstGeom prst="rect">
            <a:avLst/>
          </a:prstGeom>
          <a:noFill/>
        </p:spPr>
        <p:txBody>
          <a:bodyPr wrap="square" rtlCol="0">
            <a:spAutoFit/>
          </a:bodyPr>
          <a:lstStyle/>
          <a:p>
            <a:r>
              <a:rPr lang="ja-JP" altLang="en-US" b="1" dirty="0"/>
              <a:t>自転車が多くの人にとって身近な交通手段である一方、</a:t>
            </a:r>
            <a:endParaRPr lang="en-US" altLang="ja-JP" b="1" dirty="0"/>
          </a:p>
          <a:p>
            <a:r>
              <a:rPr lang="ja-JP" altLang="en-US" b="1" dirty="0"/>
              <a:t>安全対策が追い付いていない</a:t>
            </a:r>
            <a:endParaRPr kumimoji="1" lang="ja-JP" altLang="en-US" b="1" dirty="0"/>
          </a:p>
        </p:txBody>
      </p:sp>
      <p:sp>
        <p:nvSpPr>
          <p:cNvPr id="9" name="テキスト ボックス 8">
            <a:extLst>
              <a:ext uri="{FF2B5EF4-FFF2-40B4-BE49-F238E27FC236}">
                <a16:creationId xmlns:a16="http://schemas.microsoft.com/office/drawing/2014/main" id="{79AA8616-5EB8-BE39-A041-F7209E6C0678}"/>
              </a:ext>
            </a:extLst>
          </p:cNvPr>
          <p:cNvSpPr txBox="1"/>
          <p:nvPr/>
        </p:nvSpPr>
        <p:spPr>
          <a:xfrm>
            <a:off x="2302007" y="5115380"/>
            <a:ext cx="3384376" cy="276999"/>
          </a:xfrm>
          <a:prstGeom prst="rect">
            <a:avLst/>
          </a:prstGeom>
          <a:noFill/>
        </p:spPr>
        <p:txBody>
          <a:bodyPr wrap="square" rtlCol="0">
            <a:spAutoFit/>
          </a:bodyPr>
          <a:lstStyle/>
          <a:p>
            <a:r>
              <a:rPr lang="ja-JP" altLang="en-US" sz="1200" dirty="0"/>
              <a:t>図１　自転車関連事故件数等の推移</a:t>
            </a:r>
            <a:endParaRPr kumimoji="1" lang="ja-JP" altLang="en-US" sz="1200" dirty="0"/>
          </a:p>
        </p:txBody>
      </p:sp>
      <p:sp>
        <p:nvSpPr>
          <p:cNvPr id="12" name="テキスト ボックス 11">
            <a:extLst>
              <a:ext uri="{FF2B5EF4-FFF2-40B4-BE49-F238E27FC236}">
                <a16:creationId xmlns:a16="http://schemas.microsoft.com/office/drawing/2014/main" id="{A692B4DB-F33E-F429-6A64-D290AD24F592}"/>
              </a:ext>
            </a:extLst>
          </p:cNvPr>
          <p:cNvSpPr txBox="1"/>
          <p:nvPr/>
        </p:nvSpPr>
        <p:spPr>
          <a:xfrm>
            <a:off x="6011168" y="2581945"/>
            <a:ext cx="3168352" cy="923330"/>
          </a:xfrm>
          <a:prstGeom prst="rect">
            <a:avLst/>
          </a:prstGeom>
          <a:noFill/>
        </p:spPr>
        <p:txBody>
          <a:bodyPr wrap="square" rtlCol="0">
            <a:spAutoFit/>
          </a:bodyPr>
          <a:lstStyle/>
          <a:p>
            <a:r>
              <a:rPr lang="ja-JP" altLang="en-US" b="1" dirty="0"/>
              <a:t>２０２３年には、交通事故</a:t>
            </a:r>
            <a:endParaRPr lang="en-US" altLang="ja-JP" b="1" dirty="0"/>
          </a:p>
          <a:p>
            <a:r>
              <a:rPr lang="ja-JP" altLang="en-US" b="1" dirty="0"/>
              <a:t>全体の</a:t>
            </a:r>
            <a:r>
              <a:rPr lang="en-US" altLang="ja-JP" b="1" dirty="0"/>
              <a:t>23.5%</a:t>
            </a:r>
            <a:r>
              <a:rPr lang="ja-JP" altLang="en-US" b="1" dirty="0"/>
              <a:t>が自転車事故</a:t>
            </a:r>
            <a:endParaRPr lang="en-US" altLang="ja-JP" b="1" dirty="0"/>
          </a:p>
          <a:p>
            <a:r>
              <a:rPr lang="ja-JP" altLang="en-US" b="1" dirty="0"/>
              <a:t>であり、</a:t>
            </a:r>
            <a:r>
              <a:rPr lang="ja-JP" altLang="en-US" b="1" dirty="0">
                <a:solidFill>
                  <a:srgbClr val="FF0000"/>
                </a:solidFill>
              </a:rPr>
              <a:t>約４件に１件</a:t>
            </a:r>
            <a:r>
              <a:rPr lang="ja-JP" altLang="en-US" b="1" dirty="0"/>
              <a:t>を占める。</a:t>
            </a:r>
            <a:endParaRPr kumimoji="1" lang="ja-JP" altLang="en-US" b="1" dirty="0"/>
          </a:p>
        </p:txBody>
      </p:sp>
      <p:sp>
        <p:nvSpPr>
          <p:cNvPr id="13" name="テキスト ボックス 12">
            <a:extLst>
              <a:ext uri="{FF2B5EF4-FFF2-40B4-BE49-F238E27FC236}">
                <a16:creationId xmlns:a16="http://schemas.microsoft.com/office/drawing/2014/main" id="{E4501B8A-0E96-DE16-4F5D-3E8DFDF0550A}"/>
              </a:ext>
            </a:extLst>
          </p:cNvPr>
          <p:cNvSpPr txBox="1"/>
          <p:nvPr/>
        </p:nvSpPr>
        <p:spPr>
          <a:xfrm>
            <a:off x="72008" y="2669430"/>
            <a:ext cx="1186632" cy="646331"/>
          </a:xfrm>
          <a:prstGeom prst="rect">
            <a:avLst/>
          </a:prstGeom>
          <a:noFill/>
        </p:spPr>
        <p:txBody>
          <a:bodyPr wrap="square" rtlCol="0">
            <a:spAutoFit/>
          </a:bodyPr>
          <a:lstStyle/>
          <a:p>
            <a:r>
              <a:rPr kumimoji="1" lang="ja-JP" altLang="en-US" dirty="0"/>
              <a:t>図を自作する。</a:t>
            </a:r>
          </a:p>
        </p:txBody>
      </p:sp>
    </p:spTree>
    <p:extLst>
      <p:ext uri="{BB962C8B-B14F-4D97-AF65-F5344CB8AC3E}">
        <p14:creationId xmlns:p14="http://schemas.microsoft.com/office/powerpoint/2010/main" val="2048357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48407-70D0-C36E-B0E2-F90A4654E40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3D805E1-010A-FAE3-5258-B61C74D42A5D}"/>
              </a:ext>
            </a:extLst>
          </p:cNvPr>
          <p:cNvSpPr>
            <a:spLocks noGrp="1"/>
          </p:cNvSpPr>
          <p:nvPr>
            <p:ph type="sldNum" sz="quarter" idx="12"/>
          </p:nvPr>
        </p:nvSpPr>
        <p:spPr/>
        <p:txBody>
          <a:bodyPr/>
          <a:lstStyle/>
          <a:p>
            <a:pPr>
              <a:defRPr/>
            </a:pPr>
            <a:r>
              <a:rPr lang="en-US" altLang="ja-JP" dirty="0"/>
              <a:t>No.</a:t>
            </a:r>
            <a:fld id="{2DA4E89E-DD4C-42BB-8C96-1B183FF5CF33}" type="slidenum">
              <a:rPr lang="ja-JP" altLang="en-US" smtClean="0"/>
              <a:pPr>
                <a:defRPr/>
              </a:pPr>
              <a:t>3</a:t>
            </a:fld>
            <a:endParaRPr lang="en-US" altLang="ja-JP" dirty="0"/>
          </a:p>
        </p:txBody>
      </p:sp>
      <p:sp>
        <p:nvSpPr>
          <p:cNvPr id="4" name="テキスト ボックス 3">
            <a:extLst>
              <a:ext uri="{FF2B5EF4-FFF2-40B4-BE49-F238E27FC236}">
                <a16:creationId xmlns:a16="http://schemas.microsoft.com/office/drawing/2014/main" id="{6AA3FC79-D23A-E2D6-1ECD-8FA3E69B562C}"/>
              </a:ext>
            </a:extLst>
          </p:cNvPr>
          <p:cNvSpPr txBox="1"/>
          <p:nvPr/>
        </p:nvSpPr>
        <p:spPr>
          <a:xfrm>
            <a:off x="323528" y="908720"/>
            <a:ext cx="2376264" cy="707886"/>
          </a:xfrm>
          <a:prstGeom prst="rect">
            <a:avLst/>
          </a:prstGeom>
          <a:noFill/>
        </p:spPr>
        <p:txBody>
          <a:bodyPr wrap="square">
            <a:spAutoFit/>
          </a:bodyPr>
          <a:lstStyle/>
          <a:p>
            <a:r>
              <a:rPr kumimoji="1" lang="ja-JP" altLang="en-US" sz="4000" dirty="0"/>
              <a:t>研究背景</a:t>
            </a:r>
          </a:p>
        </p:txBody>
      </p:sp>
      <p:sp>
        <p:nvSpPr>
          <p:cNvPr id="3" name="テキスト ボックス 2">
            <a:extLst>
              <a:ext uri="{FF2B5EF4-FFF2-40B4-BE49-F238E27FC236}">
                <a16:creationId xmlns:a16="http://schemas.microsoft.com/office/drawing/2014/main" id="{561EE024-7F3B-EC21-84CB-AD17DA2C0A61}"/>
              </a:ext>
            </a:extLst>
          </p:cNvPr>
          <p:cNvSpPr txBox="1"/>
          <p:nvPr/>
        </p:nvSpPr>
        <p:spPr>
          <a:xfrm>
            <a:off x="1186632" y="1700808"/>
            <a:ext cx="7705848" cy="461665"/>
          </a:xfrm>
          <a:prstGeom prst="rect">
            <a:avLst/>
          </a:prstGeom>
          <a:noFill/>
        </p:spPr>
        <p:txBody>
          <a:bodyPr wrap="square" rtlCol="0">
            <a:spAutoFit/>
          </a:bodyPr>
          <a:lstStyle/>
          <a:p>
            <a:r>
              <a:rPr kumimoji="1" lang="en-US" altLang="ja-JP" sz="2400" b="1" dirty="0"/>
              <a:t>【</a:t>
            </a:r>
            <a:r>
              <a:rPr kumimoji="1" lang="ja-JP" altLang="en-US" sz="2400" b="1" dirty="0"/>
              <a:t>現状②</a:t>
            </a:r>
            <a:r>
              <a:rPr kumimoji="1" lang="en-US" altLang="ja-JP" sz="2400" b="1" dirty="0"/>
              <a:t>】 </a:t>
            </a:r>
            <a:r>
              <a:rPr lang="ja-JP" altLang="en-US" sz="2400" b="1" dirty="0"/>
              <a:t>事故のほとんどは「自動車」と「交差点」で発生</a:t>
            </a:r>
            <a:endParaRPr kumimoji="1" lang="ja-JP" altLang="en-US" sz="2400" b="1" dirty="0"/>
          </a:p>
        </p:txBody>
      </p:sp>
      <p:pic>
        <p:nvPicPr>
          <p:cNvPr id="6" name="図 5">
            <a:extLst>
              <a:ext uri="{FF2B5EF4-FFF2-40B4-BE49-F238E27FC236}">
                <a16:creationId xmlns:a16="http://schemas.microsoft.com/office/drawing/2014/main" id="{A234850D-0F0F-B54D-290C-73F59ADCEE3A}"/>
              </a:ext>
            </a:extLst>
          </p:cNvPr>
          <p:cNvPicPr>
            <a:picLocks noChangeAspect="1"/>
          </p:cNvPicPr>
          <p:nvPr/>
        </p:nvPicPr>
        <p:blipFill>
          <a:blip r:embed="rId3"/>
          <a:stretch>
            <a:fillRect/>
          </a:stretch>
        </p:blipFill>
        <p:spPr>
          <a:xfrm>
            <a:off x="323528" y="2420888"/>
            <a:ext cx="4448479" cy="2550964"/>
          </a:xfrm>
          <a:prstGeom prst="rect">
            <a:avLst/>
          </a:prstGeom>
        </p:spPr>
      </p:pic>
      <p:pic>
        <p:nvPicPr>
          <p:cNvPr id="8" name="図 7">
            <a:extLst>
              <a:ext uri="{FF2B5EF4-FFF2-40B4-BE49-F238E27FC236}">
                <a16:creationId xmlns:a16="http://schemas.microsoft.com/office/drawing/2014/main" id="{8C36001F-30BB-5583-9DE0-A1778BA92094}"/>
              </a:ext>
            </a:extLst>
          </p:cNvPr>
          <p:cNvPicPr>
            <a:picLocks noChangeAspect="1"/>
          </p:cNvPicPr>
          <p:nvPr/>
        </p:nvPicPr>
        <p:blipFill>
          <a:blip r:embed="rId4"/>
          <a:stretch>
            <a:fillRect/>
          </a:stretch>
        </p:blipFill>
        <p:spPr>
          <a:xfrm>
            <a:off x="4572000" y="2435826"/>
            <a:ext cx="3895725" cy="2819400"/>
          </a:xfrm>
          <a:prstGeom prst="rect">
            <a:avLst/>
          </a:prstGeom>
        </p:spPr>
      </p:pic>
      <p:sp>
        <p:nvSpPr>
          <p:cNvPr id="9" name="テキスト ボックス 8">
            <a:extLst>
              <a:ext uri="{FF2B5EF4-FFF2-40B4-BE49-F238E27FC236}">
                <a16:creationId xmlns:a16="http://schemas.microsoft.com/office/drawing/2014/main" id="{C993E4F4-3373-ECC6-3DFE-A3C499C4F6BC}"/>
              </a:ext>
            </a:extLst>
          </p:cNvPr>
          <p:cNvSpPr txBox="1"/>
          <p:nvPr/>
        </p:nvSpPr>
        <p:spPr>
          <a:xfrm>
            <a:off x="1115616" y="5156897"/>
            <a:ext cx="3384376" cy="276999"/>
          </a:xfrm>
          <a:prstGeom prst="rect">
            <a:avLst/>
          </a:prstGeom>
          <a:noFill/>
        </p:spPr>
        <p:txBody>
          <a:bodyPr wrap="square" rtlCol="0">
            <a:spAutoFit/>
          </a:bodyPr>
          <a:lstStyle/>
          <a:p>
            <a:r>
              <a:rPr lang="ja-JP" altLang="en-US" sz="1200" dirty="0"/>
              <a:t>図</a:t>
            </a:r>
            <a:r>
              <a:rPr lang="en-US" altLang="ja-JP" sz="1200" dirty="0"/>
              <a:t>2</a:t>
            </a:r>
            <a:r>
              <a:rPr lang="ja-JP" altLang="en-US" sz="1200" dirty="0"/>
              <a:t>　自転車関連事故における相手当事者割合</a:t>
            </a:r>
            <a:endParaRPr kumimoji="1" lang="ja-JP" altLang="en-US" sz="1200" dirty="0"/>
          </a:p>
        </p:txBody>
      </p:sp>
      <p:sp>
        <p:nvSpPr>
          <p:cNvPr id="10" name="テキスト ボックス 9">
            <a:extLst>
              <a:ext uri="{FF2B5EF4-FFF2-40B4-BE49-F238E27FC236}">
                <a16:creationId xmlns:a16="http://schemas.microsoft.com/office/drawing/2014/main" id="{7653B1B0-5130-9C8F-CA7A-AE35B3BE2301}"/>
              </a:ext>
            </a:extLst>
          </p:cNvPr>
          <p:cNvSpPr txBox="1"/>
          <p:nvPr/>
        </p:nvSpPr>
        <p:spPr>
          <a:xfrm>
            <a:off x="5616116" y="5156897"/>
            <a:ext cx="3384376" cy="276999"/>
          </a:xfrm>
          <a:prstGeom prst="rect">
            <a:avLst/>
          </a:prstGeom>
          <a:noFill/>
        </p:spPr>
        <p:txBody>
          <a:bodyPr wrap="square" rtlCol="0">
            <a:spAutoFit/>
          </a:bodyPr>
          <a:lstStyle/>
          <a:p>
            <a:r>
              <a:rPr lang="ja-JP" altLang="en-US" sz="1200" dirty="0"/>
              <a:t>図</a:t>
            </a:r>
            <a:r>
              <a:rPr lang="en-US" altLang="ja-JP" sz="1200" dirty="0"/>
              <a:t>3</a:t>
            </a:r>
            <a:r>
              <a:rPr lang="ja-JP" altLang="en-US" sz="1200" dirty="0"/>
              <a:t>　道路形状別事故件数</a:t>
            </a:r>
            <a:endParaRPr kumimoji="1" lang="ja-JP" altLang="en-US" sz="1200" dirty="0"/>
          </a:p>
        </p:txBody>
      </p:sp>
      <p:sp>
        <p:nvSpPr>
          <p:cNvPr id="11" name="テキスト ボックス 10">
            <a:extLst>
              <a:ext uri="{FF2B5EF4-FFF2-40B4-BE49-F238E27FC236}">
                <a16:creationId xmlns:a16="http://schemas.microsoft.com/office/drawing/2014/main" id="{3C4B4950-8DFC-7173-0E9D-23F047BDA083}"/>
              </a:ext>
            </a:extLst>
          </p:cNvPr>
          <p:cNvSpPr txBox="1"/>
          <p:nvPr/>
        </p:nvSpPr>
        <p:spPr>
          <a:xfrm>
            <a:off x="2122736" y="5733256"/>
            <a:ext cx="6048672" cy="646331"/>
          </a:xfrm>
          <a:prstGeom prst="rect">
            <a:avLst/>
          </a:prstGeom>
          <a:noFill/>
        </p:spPr>
        <p:txBody>
          <a:bodyPr wrap="square" rtlCol="0">
            <a:spAutoFit/>
          </a:bodyPr>
          <a:lstStyle/>
          <a:p>
            <a:r>
              <a:rPr lang="ja-JP" altLang="en-US" b="1" dirty="0"/>
              <a:t>自転車の安全を考える上で、交差点における自動車との</a:t>
            </a:r>
            <a:endParaRPr lang="en-US" altLang="ja-JP" b="1" dirty="0"/>
          </a:p>
          <a:p>
            <a:r>
              <a:rPr lang="ja-JP" altLang="en-US" b="1" dirty="0"/>
              <a:t>遭遇時の対策が最重要課題である</a:t>
            </a:r>
            <a:endParaRPr kumimoji="1" lang="ja-JP" altLang="en-US" b="1" dirty="0"/>
          </a:p>
        </p:txBody>
      </p:sp>
    </p:spTree>
    <p:extLst>
      <p:ext uri="{BB962C8B-B14F-4D97-AF65-F5344CB8AC3E}">
        <p14:creationId xmlns:p14="http://schemas.microsoft.com/office/powerpoint/2010/main" val="63503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7AA40-1AF6-2150-C740-2C4E4AD2E23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208DBCC-D32F-4E66-AF03-200CB145715F}"/>
              </a:ext>
            </a:extLst>
          </p:cNvPr>
          <p:cNvSpPr>
            <a:spLocks noGrp="1"/>
          </p:cNvSpPr>
          <p:nvPr>
            <p:ph type="sldNum" sz="quarter" idx="12"/>
          </p:nvPr>
        </p:nvSpPr>
        <p:spPr/>
        <p:txBody>
          <a:bodyPr/>
          <a:lstStyle/>
          <a:p>
            <a:pPr>
              <a:defRPr/>
            </a:pPr>
            <a:r>
              <a:rPr lang="en-US" altLang="ja-JP" dirty="0"/>
              <a:t>No.</a:t>
            </a:r>
            <a:fld id="{2DA4E89E-DD4C-42BB-8C96-1B183FF5CF33}" type="slidenum">
              <a:rPr lang="ja-JP" altLang="en-US" smtClean="0"/>
              <a:pPr>
                <a:defRPr/>
              </a:pPr>
              <a:t>4</a:t>
            </a:fld>
            <a:endParaRPr lang="en-US" altLang="ja-JP" dirty="0"/>
          </a:p>
        </p:txBody>
      </p:sp>
      <p:sp>
        <p:nvSpPr>
          <p:cNvPr id="4" name="テキスト ボックス 3">
            <a:extLst>
              <a:ext uri="{FF2B5EF4-FFF2-40B4-BE49-F238E27FC236}">
                <a16:creationId xmlns:a16="http://schemas.microsoft.com/office/drawing/2014/main" id="{DD66A911-C197-EC66-FCF1-926D7E0A0618}"/>
              </a:ext>
            </a:extLst>
          </p:cNvPr>
          <p:cNvSpPr txBox="1"/>
          <p:nvPr/>
        </p:nvSpPr>
        <p:spPr>
          <a:xfrm>
            <a:off x="323528" y="908720"/>
            <a:ext cx="2376264" cy="707886"/>
          </a:xfrm>
          <a:prstGeom prst="rect">
            <a:avLst/>
          </a:prstGeom>
          <a:noFill/>
        </p:spPr>
        <p:txBody>
          <a:bodyPr wrap="square">
            <a:spAutoFit/>
          </a:bodyPr>
          <a:lstStyle/>
          <a:p>
            <a:r>
              <a:rPr kumimoji="1" lang="ja-JP" altLang="en-US" sz="4000" dirty="0"/>
              <a:t>研究背景</a:t>
            </a:r>
          </a:p>
        </p:txBody>
      </p:sp>
      <p:sp>
        <p:nvSpPr>
          <p:cNvPr id="6" name="テキスト ボックス 5">
            <a:extLst>
              <a:ext uri="{FF2B5EF4-FFF2-40B4-BE49-F238E27FC236}">
                <a16:creationId xmlns:a16="http://schemas.microsoft.com/office/drawing/2014/main" id="{AB24D7C5-0695-A3F3-131D-0E922F13670D}"/>
              </a:ext>
            </a:extLst>
          </p:cNvPr>
          <p:cNvSpPr txBox="1"/>
          <p:nvPr/>
        </p:nvSpPr>
        <p:spPr>
          <a:xfrm>
            <a:off x="1186632" y="1700808"/>
            <a:ext cx="7705848" cy="461665"/>
          </a:xfrm>
          <a:prstGeom prst="rect">
            <a:avLst/>
          </a:prstGeom>
          <a:noFill/>
        </p:spPr>
        <p:txBody>
          <a:bodyPr wrap="square" rtlCol="0">
            <a:spAutoFit/>
          </a:bodyPr>
          <a:lstStyle/>
          <a:p>
            <a:r>
              <a:rPr kumimoji="1" lang="en-US" altLang="ja-JP" sz="2400" b="1" dirty="0"/>
              <a:t>【</a:t>
            </a:r>
            <a:r>
              <a:rPr kumimoji="1" lang="ja-JP" altLang="en-US" sz="2400" b="1" dirty="0"/>
              <a:t>現状③</a:t>
            </a:r>
            <a:r>
              <a:rPr kumimoji="1" lang="en-US" altLang="ja-JP" sz="2400" b="1" dirty="0"/>
              <a:t>】 </a:t>
            </a:r>
            <a:r>
              <a:rPr kumimoji="1" lang="ja-JP" altLang="en-US" sz="2400" b="1" dirty="0"/>
              <a:t>見落とし・注意散漫という人的要因</a:t>
            </a:r>
          </a:p>
        </p:txBody>
      </p:sp>
      <p:grpSp>
        <p:nvGrpSpPr>
          <p:cNvPr id="17" name="グループ化 16">
            <a:extLst>
              <a:ext uri="{FF2B5EF4-FFF2-40B4-BE49-F238E27FC236}">
                <a16:creationId xmlns:a16="http://schemas.microsoft.com/office/drawing/2014/main" id="{13D26359-6361-0A9C-40AD-CB021A9BE90F}"/>
              </a:ext>
            </a:extLst>
          </p:cNvPr>
          <p:cNvGrpSpPr/>
          <p:nvPr/>
        </p:nvGrpSpPr>
        <p:grpSpPr>
          <a:xfrm>
            <a:off x="6627882" y="4245187"/>
            <a:ext cx="2264598" cy="2551107"/>
            <a:chOff x="5793054" y="3947064"/>
            <a:chExt cx="2264598" cy="2551107"/>
          </a:xfrm>
        </p:grpSpPr>
        <p:pic>
          <p:nvPicPr>
            <p:cNvPr id="12" name="図 11" descr="アイコン&#10;&#10;AI 生成コンテンツは誤りを含む可能性があります。">
              <a:extLst>
                <a:ext uri="{FF2B5EF4-FFF2-40B4-BE49-F238E27FC236}">
                  <a16:creationId xmlns:a16="http://schemas.microsoft.com/office/drawing/2014/main" id="{70771614-F1AC-68A3-DA06-54A13B10E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054" y="4581339"/>
              <a:ext cx="1772816" cy="1916832"/>
            </a:xfrm>
            <a:prstGeom prst="rect">
              <a:avLst/>
            </a:prstGeom>
          </p:spPr>
        </p:pic>
        <p:pic>
          <p:nvPicPr>
            <p:cNvPr id="14" name="グラフィックス 13" descr="車 単色塗りつぶし">
              <a:extLst>
                <a:ext uri="{FF2B5EF4-FFF2-40B4-BE49-F238E27FC236}">
                  <a16:creationId xmlns:a16="http://schemas.microsoft.com/office/drawing/2014/main" id="{1CB7ECB0-437F-2112-61DA-A7D0B074C6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3252" y="4011207"/>
              <a:ext cx="914400" cy="914400"/>
            </a:xfrm>
            <a:prstGeom prst="rect">
              <a:avLst/>
            </a:prstGeom>
          </p:spPr>
        </p:pic>
        <p:sp>
          <p:nvSpPr>
            <p:cNvPr id="15" name="テキスト ボックス 14">
              <a:extLst>
                <a:ext uri="{FF2B5EF4-FFF2-40B4-BE49-F238E27FC236}">
                  <a16:creationId xmlns:a16="http://schemas.microsoft.com/office/drawing/2014/main" id="{3F996310-9943-19CF-591D-0A286B1FFF6A}"/>
                </a:ext>
              </a:extLst>
            </p:cNvPr>
            <p:cNvSpPr txBox="1"/>
            <p:nvPr/>
          </p:nvSpPr>
          <p:spPr>
            <a:xfrm rot="20224386">
              <a:off x="6371995" y="3947064"/>
              <a:ext cx="614933" cy="830997"/>
            </a:xfrm>
            <a:prstGeom prst="rect">
              <a:avLst/>
            </a:prstGeom>
            <a:noFill/>
          </p:spPr>
          <p:txBody>
            <a:bodyPr wrap="square" rtlCol="0">
              <a:spAutoFit/>
            </a:bodyPr>
            <a:lstStyle/>
            <a:p>
              <a:r>
                <a:rPr kumimoji="1" lang="en-US" altLang="ja-JP" sz="4800" b="1" dirty="0">
                  <a:solidFill>
                    <a:srgbClr val="FF0000"/>
                  </a:solidFill>
                </a:rPr>
                <a:t>‼</a:t>
              </a:r>
              <a:endParaRPr kumimoji="1" lang="ja-JP" altLang="en-US" sz="4800" b="1" dirty="0">
                <a:solidFill>
                  <a:srgbClr val="FF0000"/>
                </a:solidFill>
              </a:endParaRPr>
            </a:p>
          </p:txBody>
        </p:sp>
        <p:sp>
          <p:nvSpPr>
            <p:cNvPr id="16" name="テキスト ボックス 15">
              <a:extLst>
                <a:ext uri="{FF2B5EF4-FFF2-40B4-BE49-F238E27FC236}">
                  <a16:creationId xmlns:a16="http://schemas.microsoft.com/office/drawing/2014/main" id="{5954CC68-5F27-6C63-DA10-3C1ACFDD8C79}"/>
                </a:ext>
              </a:extLst>
            </p:cNvPr>
            <p:cNvSpPr txBox="1"/>
            <p:nvPr/>
          </p:nvSpPr>
          <p:spPr>
            <a:xfrm rot="838928">
              <a:off x="6716779" y="3994662"/>
              <a:ext cx="614933" cy="830997"/>
            </a:xfrm>
            <a:prstGeom prst="rect">
              <a:avLst/>
            </a:prstGeom>
            <a:noFill/>
          </p:spPr>
          <p:txBody>
            <a:bodyPr wrap="square" rtlCol="0">
              <a:spAutoFit/>
            </a:bodyPr>
            <a:lstStyle/>
            <a:p>
              <a:r>
                <a:rPr kumimoji="1" lang="en-US" altLang="ja-JP" sz="4800" b="1" dirty="0">
                  <a:solidFill>
                    <a:srgbClr val="FF0000"/>
                  </a:solidFill>
                </a:rPr>
                <a:t>‼</a:t>
              </a:r>
              <a:endParaRPr kumimoji="1" lang="ja-JP" altLang="en-US" sz="4800" b="1" dirty="0">
                <a:solidFill>
                  <a:srgbClr val="FF0000"/>
                </a:solidFill>
              </a:endParaRPr>
            </a:p>
          </p:txBody>
        </p:sp>
      </p:grpSp>
      <p:sp>
        <p:nvSpPr>
          <p:cNvPr id="18" name="テキスト ボックス 17">
            <a:extLst>
              <a:ext uri="{FF2B5EF4-FFF2-40B4-BE49-F238E27FC236}">
                <a16:creationId xmlns:a16="http://schemas.microsoft.com/office/drawing/2014/main" id="{374F2473-F383-2C0A-F306-7519CA1D6531}"/>
              </a:ext>
            </a:extLst>
          </p:cNvPr>
          <p:cNvSpPr txBox="1"/>
          <p:nvPr/>
        </p:nvSpPr>
        <p:spPr>
          <a:xfrm>
            <a:off x="1288189" y="2353976"/>
            <a:ext cx="6219262" cy="2585323"/>
          </a:xfrm>
          <a:prstGeom prst="rect">
            <a:avLst/>
          </a:prstGeom>
          <a:noFill/>
        </p:spPr>
        <p:txBody>
          <a:bodyPr wrap="square" rtlCol="0">
            <a:spAutoFit/>
          </a:bodyPr>
          <a:lstStyle/>
          <a:p>
            <a:r>
              <a:rPr kumimoji="1" lang="ja-JP" altLang="en-US" b="1" dirty="0"/>
              <a:t>・確認不足：</a:t>
            </a:r>
            <a:endParaRPr kumimoji="1" lang="en-US" altLang="ja-JP" b="1" dirty="0"/>
          </a:p>
          <a:p>
            <a:r>
              <a:rPr kumimoji="1" lang="ja-JP" altLang="en-US" dirty="0"/>
              <a:t>　　・右左折時や出会い頭における</a:t>
            </a:r>
            <a:r>
              <a:rPr kumimoji="1" lang="ja-JP" altLang="en-US" b="1" dirty="0"/>
              <a:t>安全確認の不徹底</a:t>
            </a:r>
            <a:endParaRPr kumimoji="1" lang="en-US" altLang="ja-JP" b="1" dirty="0"/>
          </a:p>
          <a:p>
            <a:endParaRPr kumimoji="1" lang="en-US" altLang="ja-JP" b="1" dirty="0"/>
          </a:p>
          <a:p>
            <a:r>
              <a:rPr lang="ja-JP" altLang="en-US" b="1" dirty="0"/>
              <a:t>・注意散漫：</a:t>
            </a:r>
            <a:endParaRPr lang="en-US" altLang="ja-JP" b="1" dirty="0"/>
          </a:p>
          <a:p>
            <a:r>
              <a:rPr kumimoji="1" lang="ja-JP" altLang="en-US" b="1" dirty="0"/>
              <a:t>　　・</a:t>
            </a:r>
            <a:r>
              <a:rPr kumimoji="1" lang="ja-JP" altLang="en-US" dirty="0"/>
              <a:t>スマートフォン操作や考え事など、運転への</a:t>
            </a:r>
            <a:r>
              <a:rPr kumimoji="1" lang="ja-JP" altLang="en-US" b="1" dirty="0"/>
              <a:t>集中力欠如</a:t>
            </a:r>
            <a:endParaRPr kumimoji="1" lang="en-US" altLang="ja-JP" b="1" dirty="0"/>
          </a:p>
          <a:p>
            <a:endParaRPr kumimoji="1" lang="en-US" altLang="ja-JP" b="1" dirty="0"/>
          </a:p>
          <a:p>
            <a:r>
              <a:rPr lang="ja-JP" altLang="en-US" b="1" dirty="0"/>
              <a:t>・認知能力の低下・限界：</a:t>
            </a:r>
            <a:endParaRPr lang="en-US" altLang="ja-JP" b="1" dirty="0"/>
          </a:p>
          <a:p>
            <a:r>
              <a:rPr kumimoji="1" lang="ja-JP" altLang="en-US" b="1" dirty="0"/>
              <a:t>　　・</a:t>
            </a:r>
            <a:r>
              <a:rPr kumimoji="1" lang="ja-JP" altLang="en-US" dirty="0"/>
              <a:t>疲労や焦りによる</a:t>
            </a:r>
            <a:r>
              <a:rPr kumimoji="1" lang="ja-JP" altLang="en-US" b="1" dirty="0"/>
              <a:t>判断力の低下。</a:t>
            </a:r>
            <a:endParaRPr kumimoji="1" lang="en-US" altLang="ja-JP" b="1" dirty="0"/>
          </a:p>
          <a:p>
            <a:r>
              <a:rPr lang="ja-JP" altLang="en-US" b="1" dirty="0"/>
              <a:t>　　・</a:t>
            </a:r>
            <a:r>
              <a:rPr lang="ja-JP" altLang="en-US" dirty="0"/>
              <a:t>複数の交通情報を同時に処理しきれない</a:t>
            </a:r>
            <a:r>
              <a:rPr lang="ja-JP" altLang="en-US" b="1" dirty="0"/>
              <a:t>認知の飽和。</a:t>
            </a:r>
            <a:endParaRPr kumimoji="1" lang="en-US" altLang="ja-JP" b="1" dirty="0"/>
          </a:p>
        </p:txBody>
      </p:sp>
      <p:sp>
        <p:nvSpPr>
          <p:cNvPr id="20" name="テキスト ボックス 19">
            <a:extLst>
              <a:ext uri="{FF2B5EF4-FFF2-40B4-BE49-F238E27FC236}">
                <a16:creationId xmlns:a16="http://schemas.microsoft.com/office/drawing/2014/main" id="{D02A01AA-4665-E3BB-2981-8AE71AA3A95E}"/>
              </a:ext>
            </a:extLst>
          </p:cNvPr>
          <p:cNvSpPr txBox="1"/>
          <p:nvPr/>
        </p:nvSpPr>
        <p:spPr>
          <a:xfrm>
            <a:off x="1929408" y="5583824"/>
            <a:ext cx="6048672" cy="646331"/>
          </a:xfrm>
          <a:prstGeom prst="rect">
            <a:avLst/>
          </a:prstGeom>
          <a:noFill/>
        </p:spPr>
        <p:txBody>
          <a:bodyPr wrap="square" rtlCol="0">
            <a:spAutoFit/>
          </a:bodyPr>
          <a:lstStyle/>
          <a:p>
            <a:r>
              <a:rPr lang="ja-JP" altLang="en-US" b="1" dirty="0"/>
              <a:t>これらの「見落とし」や「気づきの遅れ」を</a:t>
            </a:r>
            <a:endParaRPr lang="en-US" altLang="ja-JP" b="1" dirty="0"/>
          </a:p>
          <a:p>
            <a:r>
              <a:rPr lang="ja-JP" altLang="en-US" b="1" dirty="0"/>
              <a:t>いかに補うかが、事故防止の鍵となる。</a:t>
            </a:r>
            <a:endParaRPr kumimoji="1" lang="ja-JP" altLang="en-US" b="1" dirty="0"/>
          </a:p>
        </p:txBody>
      </p:sp>
    </p:spTree>
    <p:extLst>
      <p:ext uri="{BB962C8B-B14F-4D97-AF65-F5344CB8AC3E}">
        <p14:creationId xmlns:p14="http://schemas.microsoft.com/office/powerpoint/2010/main" val="2484518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アイコン&#10;&#10;AI 生成コンテンツは誤りを含む可能性があります。">
            <a:extLst>
              <a:ext uri="{FF2B5EF4-FFF2-40B4-BE49-F238E27FC236}">
                <a16:creationId xmlns:a16="http://schemas.microsoft.com/office/drawing/2014/main" id="{7F58F9CB-A5BE-8255-7A78-54A77EB6F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916" y="2963252"/>
            <a:ext cx="3419872" cy="2147736"/>
          </a:xfrm>
          <a:prstGeom prst="rect">
            <a:avLst/>
          </a:prstGeom>
        </p:spPr>
      </p:pic>
      <p:sp>
        <p:nvSpPr>
          <p:cNvPr id="2" name="スライド番号プレースホルダー 1">
            <a:extLst>
              <a:ext uri="{FF2B5EF4-FFF2-40B4-BE49-F238E27FC236}">
                <a16:creationId xmlns:a16="http://schemas.microsoft.com/office/drawing/2014/main" id="{A1E193D2-52FA-D5A1-DF2C-FE156B90EB8E}"/>
              </a:ext>
            </a:extLst>
          </p:cNvPr>
          <p:cNvSpPr txBox="1">
            <a:spLocks/>
          </p:cNvSpPr>
          <p:nvPr/>
        </p:nvSpPr>
        <p:spPr>
          <a:xfrm>
            <a:off x="7452320" y="116632"/>
            <a:ext cx="1193946" cy="459728"/>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ja-JP" dirty="0">
                <a:solidFill>
                  <a:schemeClr val="bg1"/>
                </a:solidFill>
              </a:rPr>
              <a:t>No.</a:t>
            </a:r>
            <a:fld id="{2DA4E89E-DD4C-42BB-8C96-1B183FF5CF33}" type="slidenum">
              <a:rPr lang="ja-JP" altLang="en-US" smtClean="0">
                <a:solidFill>
                  <a:schemeClr val="bg1"/>
                </a:solidFill>
              </a:rPr>
              <a:pPr>
                <a:defRPr/>
              </a:pPr>
              <a:t>5</a:t>
            </a:fld>
            <a:endParaRPr lang="en-US" altLang="ja-JP" dirty="0">
              <a:solidFill>
                <a:schemeClr val="bg1"/>
              </a:solidFill>
            </a:endParaRPr>
          </a:p>
        </p:txBody>
      </p:sp>
      <p:sp>
        <p:nvSpPr>
          <p:cNvPr id="3" name="テキスト ボックス 2">
            <a:extLst>
              <a:ext uri="{FF2B5EF4-FFF2-40B4-BE49-F238E27FC236}">
                <a16:creationId xmlns:a16="http://schemas.microsoft.com/office/drawing/2014/main" id="{D8EFD709-5903-FAF5-8CF8-97A8AD78BF59}"/>
              </a:ext>
            </a:extLst>
          </p:cNvPr>
          <p:cNvSpPr txBox="1"/>
          <p:nvPr/>
        </p:nvSpPr>
        <p:spPr>
          <a:xfrm>
            <a:off x="323528" y="908720"/>
            <a:ext cx="3744416" cy="707886"/>
          </a:xfrm>
          <a:prstGeom prst="rect">
            <a:avLst/>
          </a:prstGeom>
          <a:noFill/>
        </p:spPr>
        <p:txBody>
          <a:bodyPr wrap="square">
            <a:spAutoFit/>
          </a:bodyPr>
          <a:lstStyle/>
          <a:p>
            <a:r>
              <a:rPr kumimoji="1" lang="ja-JP" altLang="en-US" sz="4000" dirty="0"/>
              <a:t>先行研究と課題</a:t>
            </a:r>
          </a:p>
        </p:txBody>
      </p:sp>
      <p:sp>
        <p:nvSpPr>
          <p:cNvPr id="4" name="テキスト ボックス 3">
            <a:extLst>
              <a:ext uri="{FF2B5EF4-FFF2-40B4-BE49-F238E27FC236}">
                <a16:creationId xmlns:a16="http://schemas.microsoft.com/office/drawing/2014/main" id="{16762979-85C1-2EF2-58C0-9A795C6F9CAE}"/>
              </a:ext>
            </a:extLst>
          </p:cNvPr>
          <p:cNvSpPr txBox="1"/>
          <p:nvPr/>
        </p:nvSpPr>
        <p:spPr>
          <a:xfrm>
            <a:off x="1186632" y="1700808"/>
            <a:ext cx="7705848" cy="461665"/>
          </a:xfrm>
          <a:prstGeom prst="rect">
            <a:avLst/>
          </a:prstGeom>
          <a:noFill/>
        </p:spPr>
        <p:txBody>
          <a:bodyPr wrap="square" rtlCol="0">
            <a:spAutoFit/>
          </a:bodyPr>
          <a:lstStyle/>
          <a:p>
            <a:r>
              <a:rPr kumimoji="1" lang="ja-JP" altLang="en-US" sz="2400" b="1" dirty="0"/>
              <a:t>二輪車向け運転支援システム</a:t>
            </a:r>
            <a:r>
              <a:rPr lang="ja-JP" altLang="en-US" sz="2400" b="1" dirty="0"/>
              <a:t>「</a:t>
            </a:r>
            <a:r>
              <a:rPr lang="en-US" altLang="ja-JP" sz="2400" b="1" dirty="0"/>
              <a:t>ARAS</a:t>
            </a:r>
            <a:r>
              <a:rPr lang="ja-JP" altLang="en-US" sz="2400" b="1" dirty="0"/>
              <a:t>」</a:t>
            </a:r>
            <a:endParaRPr kumimoji="1" lang="ja-JP" altLang="en-US" sz="2400" b="1" dirty="0"/>
          </a:p>
        </p:txBody>
      </p:sp>
      <p:sp>
        <p:nvSpPr>
          <p:cNvPr id="5" name="テキスト ボックス 4">
            <a:extLst>
              <a:ext uri="{FF2B5EF4-FFF2-40B4-BE49-F238E27FC236}">
                <a16:creationId xmlns:a16="http://schemas.microsoft.com/office/drawing/2014/main" id="{BA70AC14-141F-89AF-0455-E16AF2B69BEB}"/>
              </a:ext>
            </a:extLst>
          </p:cNvPr>
          <p:cNvSpPr txBox="1"/>
          <p:nvPr/>
        </p:nvSpPr>
        <p:spPr>
          <a:xfrm>
            <a:off x="4567631" y="2162473"/>
            <a:ext cx="4896544" cy="369332"/>
          </a:xfrm>
          <a:prstGeom prst="rect">
            <a:avLst/>
          </a:prstGeom>
          <a:noFill/>
        </p:spPr>
        <p:txBody>
          <a:bodyPr wrap="square" rtlCol="0">
            <a:spAutoFit/>
          </a:bodyPr>
          <a:lstStyle/>
          <a:p>
            <a:r>
              <a:rPr lang="en-US" altLang="ja-JP" dirty="0"/>
              <a:t>※</a:t>
            </a:r>
            <a:r>
              <a:rPr kumimoji="1" lang="en-US" altLang="ja-JP" dirty="0"/>
              <a:t>ARAS(Advance Rider Assistance system)</a:t>
            </a:r>
            <a:endParaRPr kumimoji="1" lang="ja-JP" altLang="en-US" dirty="0"/>
          </a:p>
        </p:txBody>
      </p:sp>
      <p:sp>
        <p:nvSpPr>
          <p:cNvPr id="6" name="テキスト ボックス 5">
            <a:extLst>
              <a:ext uri="{FF2B5EF4-FFF2-40B4-BE49-F238E27FC236}">
                <a16:creationId xmlns:a16="http://schemas.microsoft.com/office/drawing/2014/main" id="{784EF1D8-C612-03F1-3939-43A2E187F121}"/>
              </a:ext>
            </a:extLst>
          </p:cNvPr>
          <p:cNvSpPr txBox="1"/>
          <p:nvPr/>
        </p:nvSpPr>
        <p:spPr>
          <a:xfrm>
            <a:off x="1186632" y="2653647"/>
            <a:ext cx="7561832" cy="400110"/>
          </a:xfrm>
          <a:prstGeom prst="rect">
            <a:avLst/>
          </a:prstGeom>
          <a:noFill/>
        </p:spPr>
        <p:txBody>
          <a:bodyPr wrap="square" rtlCol="0">
            <a:spAutoFit/>
          </a:bodyPr>
          <a:lstStyle/>
          <a:p>
            <a:r>
              <a:rPr kumimoji="1" lang="ja-JP" altLang="en-US" sz="2000" b="1" dirty="0"/>
              <a:t>車両に登録したレーダーやカメラが「目」となり、周囲の車両を検知。</a:t>
            </a:r>
          </a:p>
        </p:txBody>
      </p:sp>
      <p:sp>
        <p:nvSpPr>
          <p:cNvPr id="9" name="テキスト ボックス 8">
            <a:extLst>
              <a:ext uri="{FF2B5EF4-FFF2-40B4-BE49-F238E27FC236}">
                <a16:creationId xmlns:a16="http://schemas.microsoft.com/office/drawing/2014/main" id="{51B0E29A-A0D3-7C02-64B5-C416355C05D9}"/>
              </a:ext>
            </a:extLst>
          </p:cNvPr>
          <p:cNvSpPr txBox="1"/>
          <p:nvPr/>
        </p:nvSpPr>
        <p:spPr>
          <a:xfrm>
            <a:off x="1186632" y="3442403"/>
            <a:ext cx="7561832" cy="1323439"/>
          </a:xfrm>
          <a:prstGeom prst="rect">
            <a:avLst/>
          </a:prstGeom>
          <a:noFill/>
        </p:spPr>
        <p:txBody>
          <a:bodyPr wrap="square" rtlCol="0">
            <a:spAutoFit/>
          </a:bodyPr>
          <a:lstStyle/>
          <a:p>
            <a:r>
              <a:rPr kumimoji="1" lang="ja-JP" altLang="en-US" sz="2000" b="1" dirty="0"/>
              <a:t>主な機能：</a:t>
            </a:r>
            <a:endParaRPr kumimoji="1" lang="en-US" altLang="ja-JP" sz="2000" b="1" dirty="0"/>
          </a:p>
          <a:p>
            <a:r>
              <a:rPr lang="ja-JP" altLang="en-US" sz="2000" dirty="0"/>
              <a:t>　　・全走車との車間距離を維持。</a:t>
            </a:r>
            <a:endParaRPr lang="en-US" altLang="ja-JP" sz="2000" dirty="0"/>
          </a:p>
          <a:p>
            <a:r>
              <a:rPr kumimoji="1" lang="ja-JP" altLang="en-US" sz="2000" dirty="0"/>
              <a:t>　　・衝突の危険を警告。</a:t>
            </a:r>
            <a:endParaRPr kumimoji="1" lang="en-US" altLang="ja-JP" sz="2000" dirty="0"/>
          </a:p>
          <a:p>
            <a:r>
              <a:rPr lang="ja-JP" altLang="en-US" sz="2000" dirty="0"/>
              <a:t>　　・死角検知</a:t>
            </a:r>
            <a:endParaRPr kumimoji="1" lang="ja-JP" altLang="en-US" sz="2000" dirty="0"/>
          </a:p>
        </p:txBody>
      </p:sp>
      <p:sp>
        <p:nvSpPr>
          <p:cNvPr id="10" name="テキスト ボックス 9">
            <a:extLst>
              <a:ext uri="{FF2B5EF4-FFF2-40B4-BE49-F238E27FC236}">
                <a16:creationId xmlns:a16="http://schemas.microsoft.com/office/drawing/2014/main" id="{678D3E50-3DEA-98E2-952A-7875E9186B5F}"/>
              </a:ext>
            </a:extLst>
          </p:cNvPr>
          <p:cNvSpPr txBox="1"/>
          <p:nvPr/>
        </p:nvSpPr>
        <p:spPr>
          <a:xfrm>
            <a:off x="1186632" y="5086911"/>
            <a:ext cx="7561832" cy="707886"/>
          </a:xfrm>
          <a:prstGeom prst="rect">
            <a:avLst/>
          </a:prstGeom>
          <a:noFill/>
        </p:spPr>
        <p:txBody>
          <a:bodyPr wrap="square" rtlCol="0">
            <a:spAutoFit/>
          </a:bodyPr>
          <a:lstStyle/>
          <a:p>
            <a:r>
              <a:rPr kumimoji="1" lang="ja-JP" altLang="en-US" sz="2000" b="1" dirty="0"/>
              <a:t>バイク視点で物理的な毛権を検知し、ライダーの疲労軽減や操作補助に貢献。</a:t>
            </a:r>
          </a:p>
        </p:txBody>
      </p:sp>
    </p:spTree>
    <p:extLst>
      <p:ext uri="{BB962C8B-B14F-4D97-AF65-F5344CB8AC3E}">
        <p14:creationId xmlns:p14="http://schemas.microsoft.com/office/powerpoint/2010/main" val="3856972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2D494DC-61DD-468F-1EE1-F1BDDCE5C385}"/>
              </a:ext>
            </a:extLst>
          </p:cNvPr>
          <p:cNvSpPr txBox="1"/>
          <p:nvPr/>
        </p:nvSpPr>
        <p:spPr>
          <a:xfrm>
            <a:off x="323528" y="908720"/>
            <a:ext cx="3744416" cy="707886"/>
          </a:xfrm>
          <a:prstGeom prst="rect">
            <a:avLst/>
          </a:prstGeom>
          <a:noFill/>
        </p:spPr>
        <p:txBody>
          <a:bodyPr wrap="square">
            <a:spAutoFit/>
          </a:bodyPr>
          <a:lstStyle/>
          <a:p>
            <a:r>
              <a:rPr kumimoji="1" lang="ja-JP" altLang="en-US" sz="4000" dirty="0"/>
              <a:t>先行研究と課題</a:t>
            </a:r>
          </a:p>
        </p:txBody>
      </p:sp>
      <p:sp>
        <p:nvSpPr>
          <p:cNvPr id="3" name="テキスト ボックス 2">
            <a:extLst>
              <a:ext uri="{FF2B5EF4-FFF2-40B4-BE49-F238E27FC236}">
                <a16:creationId xmlns:a16="http://schemas.microsoft.com/office/drawing/2014/main" id="{6D9F8690-95A3-2F1A-5ACD-2146BE070F96}"/>
              </a:ext>
            </a:extLst>
          </p:cNvPr>
          <p:cNvSpPr txBox="1"/>
          <p:nvPr/>
        </p:nvSpPr>
        <p:spPr>
          <a:xfrm>
            <a:off x="971600" y="1844824"/>
            <a:ext cx="7561832" cy="400110"/>
          </a:xfrm>
          <a:prstGeom prst="rect">
            <a:avLst/>
          </a:prstGeom>
          <a:noFill/>
        </p:spPr>
        <p:txBody>
          <a:bodyPr wrap="square" rtlCol="0">
            <a:spAutoFit/>
          </a:bodyPr>
          <a:lstStyle/>
          <a:p>
            <a:r>
              <a:rPr kumimoji="1" lang="en-US" altLang="ja-JP" sz="2000" b="1" dirty="0"/>
              <a:t>ARAS</a:t>
            </a:r>
            <a:r>
              <a:rPr kumimoji="1" lang="ja-JP" altLang="en-US" sz="2000" b="1" dirty="0"/>
              <a:t>の課題：</a:t>
            </a:r>
            <a:endParaRPr kumimoji="1" lang="en-US" altLang="ja-JP" sz="2000" b="1" dirty="0"/>
          </a:p>
        </p:txBody>
      </p:sp>
      <p:sp>
        <p:nvSpPr>
          <p:cNvPr id="4" name="テキスト ボックス 3">
            <a:extLst>
              <a:ext uri="{FF2B5EF4-FFF2-40B4-BE49-F238E27FC236}">
                <a16:creationId xmlns:a16="http://schemas.microsoft.com/office/drawing/2014/main" id="{A7B56FED-865B-254B-359D-EC2931CAE6A5}"/>
              </a:ext>
            </a:extLst>
          </p:cNvPr>
          <p:cNvSpPr txBox="1"/>
          <p:nvPr/>
        </p:nvSpPr>
        <p:spPr>
          <a:xfrm>
            <a:off x="946401" y="5661248"/>
            <a:ext cx="7561832" cy="400110"/>
          </a:xfrm>
          <a:prstGeom prst="rect">
            <a:avLst/>
          </a:prstGeom>
          <a:noFill/>
        </p:spPr>
        <p:txBody>
          <a:bodyPr wrap="square" rtlCol="0">
            <a:spAutoFit/>
          </a:bodyPr>
          <a:lstStyle/>
          <a:p>
            <a:r>
              <a:rPr kumimoji="1" lang="ja-JP" altLang="en-US" sz="2000" b="1" dirty="0"/>
              <a:t>事故の最大原因であるライダー自身の「見落とし」はカバーできない。</a:t>
            </a:r>
          </a:p>
        </p:txBody>
      </p:sp>
      <p:sp>
        <p:nvSpPr>
          <p:cNvPr id="6" name="テキスト ボックス 5">
            <a:extLst>
              <a:ext uri="{FF2B5EF4-FFF2-40B4-BE49-F238E27FC236}">
                <a16:creationId xmlns:a16="http://schemas.microsoft.com/office/drawing/2014/main" id="{5400D3CE-E35E-86FB-DADA-EF98A47C4D99}"/>
              </a:ext>
            </a:extLst>
          </p:cNvPr>
          <p:cNvSpPr txBox="1"/>
          <p:nvPr/>
        </p:nvSpPr>
        <p:spPr>
          <a:xfrm>
            <a:off x="1187624" y="2273097"/>
            <a:ext cx="7561832" cy="2862322"/>
          </a:xfrm>
          <a:prstGeom prst="rect">
            <a:avLst/>
          </a:prstGeom>
          <a:noFill/>
        </p:spPr>
        <p:txBody>
          <a:bodyPr wrap="square" rtlCol="0">
            <a:spAutoFit/>
          </a:bodyPr>
          <a:lstStyle/>
          <a:p>
            <a:r>
              <a:rPr kumimoji="1" lang="en-US" altLang="ja-JP" sz="2000" b="1" dirty="0"/>
              <a:t>1.</a:t>
            </a:r>
            <a:r>
              <a:rPr kumimoji="1" lang="ja-JP" altLang="en-US" sz="2000" b="1" dirty="0"/>
              <a:t>検知の視点が「車両」</a:t>
            </a:r>
            <a:endParaRPr kumimoji="1" lang="en-US" altLang="ja-JP" sz="2000" b="1" dirty="0"/>
          </a:p>
          <a:p>
            <a:r>
              <a:rPr kumimoji="1" lang="ja-JP" altLang="en-US" sz="2000" dirty="0"/>
              <a:t>→バイクから見た物理的障害物を検知。ライダー視点は考慮されて　いない。</a:t>
            </a:r>
            <a:endParaRPr kumimoji="1" lang="en-US" altLang="ja-JP" sz="2000" dirty="0"/>
          </a:p>
          <a:p>
            <a:endParaRPr kumimoji="1" lang="en-US" altLang="ja-JP" sz="2000" dirty="0"/>
          </a:p>
          <a:p>
            <a:r>
              <a:rPr kumimoji="1" lang="en-US" altLang="ja-JP" sz="2000" b="1" dirty="0"/>
              <a:t>2.</a:t>
            </a:r>
            <a:r>
              <a:rPr kumimoji="1" lang="ja-JP" altLang="en-US" sz="2000" b="1" dirty="0"/>
              <a:t>「見落とし」という認知エラーに対応できていない</a:t>
            </a:r>
            <a:endParaRPr kumimoji="1" lang="en-US" altLang="ja-JP" sz="2000" b="1" dirty="0"/>
          </a:p>
          <a:p>
            <a:r>
              <a:rPr lang="ja-JP" altLang="en-US" sz="2000" dirty="0"/>
              <a:t>→視野には入っているが、注意散漫での見過ごしに対応できない。</a:t>
            </a:r>
            <a:endParaRPr lang="en-US" altLang="ja-JP" sz="2000" dirty="0"/>
          </a:p>
          <a:p>
            <a:endParaRPr lang="en-US" altLang="ja-JP" sz="2000" dirty="0"/>
          </a:p>
          <a:p>
            <a:r>
              <a:rPr kumimoji="1" lang="en-US" altLang="ja-JP" sz="2000" b="1" dirty="0"/>
              <a:t>3.</a:t>
            </a:r>
            <a:r>
              <a:rPr kumimoji="1" lang="ja-JP" altLang="en-US" sz="2000" b="1" dirty="0"/>
              <a:t>交差点への対応力</a:t>
            </a:r>
            <a:endParaRPr kumimoji="1" lang="en-US" altLang="ja-JP" sz="2000" b="1" dirty="0"/>
          </a:p>
          <a:p>
            <a:r>
              <a:rPr lang="ja-JP" altLang="en-US" sz="2000" dirty="0"/>
              <a:t>→交差点に進入しそうな車両、歩行者に対応できない。</a:t>
            </a:r>
            <a:endParaRPr kumimoji="1" lang="en-US" altLang="ja-JP" sz="2000" dirty="0"/>
          </a:p>
        </p:txBody>
      </p:sp>
    </p:spTree>
    <p:extLst>
      <p:ext uri="{BB962C8B-B14F-4D97-AF65-F5344CB8AC3E}">
        <p14:creationId xmlns:p14="http://schemas.microsoft.com/office/powerpoint/2010/main" val="2279208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48F35AE-C943-13F6-C543-1FEEBBF72E53}"/>
              </a:ext>
            </a:extLst>
          </p:cNvPr>
          <p:cNvSpPr txBox="1"/>
          <p:nvPr/>
        </p:nvSpPr>
        <p:spPr>
          <a:xfrm>
            <a:off x="323528" y="908720"/>
            <a:ext cx="3744416" cy="707886"/>
          </a:xfrm>
          <a:prstGeom prst="rect">
            <a:avLst/>
          </a:prstGeom>
          <a:noFill/>
        </p:spPr>
        <p:txBody>
          <a:bodyPr wrap="square">
            <a:spAutoFit/>
          </a:bodyPr>
          <a:lstStyle/>
          <a:p>
            <a:r>
              <a:rPr kumimoji="1" lang="ja-JP" altLang="en-US" sz="4000" dirty="0"/>
              <a:t>研究目的</a:t>
            </a:r>
          </a:p>
        </p:txBody>
      </p:sp>
      <p:sp>
        <p:nvSpPr>
          <p:cNvPr id="3" name="テキスト ボックス 2">
            <a:extLst>
              <a:ext uri="{FF2B5EF4-FFF2-40B4-BE49-F238E27FC236}">
                <a16:creationId xmlns:a16="http://schemas.microsoft.com/office/drawing/2014/main" id="{D12C1097-18F9-8A94-0FE8-633A900616B8}"/>
              </a:ext>
            </a:extLst>
          </p:cNvPr>
          <p:cNvSpPr txBox="1"/>
          <p:nvPr/>
        </p:nvSpPr>
        <p:spPr>
          <a:xfrm>
            <a:off x="971600" y="2073042"/>
            <a:ext cx="7848872" cy="3108543"/>
          </a:xfrm>
          <a:prstGeom prst="rect">
            <a:avLst/>
          </a:prstGeom>
          <a:noFill/>
        </p:spPr>
        <p:txBody>
          <a:bodyPr wrap="square" rtlCol="0">
            <a:spAutoFit/>
          </a:bodyPr>
          <a:lstStyle/>
          <a:p>
            <a:r>
              <a:rPr kumimoji="1" lang="ja-JP" altLang="en-US" sz="2800" b="1" dirty="0"/>
              <a:t>ヘルメット視点カメラの映像をリアルタイムで</a:t>
            </a:r>
            <a:endParaRPr kumimoji="1" lang="en-US" altLang="ja-JP" sz="2800" b="1" dirty="0"/>
          </a:p>
          <a:p>
            <a:r>
              <a:rPr kumimoji="1" lang="en-US" altLang="ja-JP" sz="2800" b="1" dirty="0"/>
              <a:t>AI</a:t>
            </a:r>
            <a:r>
              <a:rPr kumimoji="1" lang="ja-JP" altLang="en-US" sz="2800" b="1" dirty="0"/>
              <a:t>が解析し、</a:t>
            </a:r>
            <a:r>
              <a:rPr lang="ja-JP" altLang="en-US" sz="2800" b="1" dirty="0"/>
              <a:t>交差点における見落としリスクを</a:t>
            </a:r>
            <a:endParaRPr lang="en-US" altLang="ja-JP" sz="2800" b="1" dirty="0"/>
          </a:p>
          <a:p>
            <a:r>
              <a:rPr lang="ja-JP" altLang="en-US" sz="2800" b="1" dirty="0"/>
              <a:t>自動で検知し、</a:t>
            </a:r>
            <a:endParaRPr lang="en-US" altLang="ja-JP" sz="2800" b="1" dirty="0"/>
          </a:p>
          <a:p>
            <a:r>
              <a:rPr lang="ja-JP" altLang="en-US" sz="2800" b="1" dirty="0"/>
              <a:t>ライダーに振動で直接注意喚起を行うことで、</a:t>
            </a:r>
            <a:endParaRPr lang="en-US" altLang="ja-JP" sz="2800" b="1" dirty="0"/>
          </a:p>
          <a:p>
            <a:r>
              <a:rPr lang="ja-JP" altLang="en-US" sz="2800" b="1" dirty="0"/>
              <a:t>認知ミスを補完する安全運転支援システムを</a:t>
            </a:r>
            <a:endParaRPr lang="en-US" altLang="ja-JP" sz="2800" b="1" dirty="0"/>
          </a:p>
          <a:p>
            <a:r>
              <a:rPr lang="ja-JP" altLang="en-US" sz="2800" b="1" dirty="0"/>
              <a:t>開発する。</a:t>
            </a:r>
            <a:endParaRPr lang="en-US" altLang="ja-JP" sz="2800" b="1" dirty="0"/>
          </a:p>
          <a:p>
            <a:endParaRPr lang="en-US" altLang="ja-JP" sz="2800" b="1" dirty="0"/>
          </a:p>
        </p:txBody>
      </p:sp>
      <p:sp>
        <p:nvSpPr>
          <p:cNvPr id="7" name="テキスト ボックス 6">
            <a:extLst>
              <a:ext uri="{FF2B5EF4-FFF2-40B4-BE49-F238E27FC236}">
                <a16:creationId xmlns:a16="http://schemas.microsoft.com/office/drawing/2014/main" id="{DD61200E-9DB1-02CB-2C4A-3311E3F7DFFC}"/>
              </a:ext>
            </a:extLst>
          </p:cNvPr>
          <p:cNvSpPr txBox="1"/>
          <p:nvPr/>
        </p:nvSpPr>
        <p:spPr>
          <a:xfrm>
            <a:off x="1907704" y="5456986"/>
            <a:ext cx="6192688" cy="523220"/>
          </a:xfrm>
          <a:prstGeom prst="rect">
            <a:avLst/>
          </a:prstGeom>
          <a:noFill/>
        </p:spPr>
        <p:txBody>
          <a:bodyPr wrap="square">
            <a:spAutoFit/>
          </a:bodyPr>
          <a:lstStyle/>
          <a:p>
            <a:r>
              <a:rPr lang="ja-JP" altLang="en-US" sz="2800" b="1" dirty="0"/>
              <a:t>見落としによる事故を未然に防ぐ。</a:t>
            </a:r>
          </a:p>
        </p:txBody>
      </p:sp>
      <p:sp>
        <p:nvSpPr>
          <p:cNvPr id="8" name="矢印: 右 7">
            <a:extLst>
              <a:ext uri="{FF2B5EF4-FFF2-40B4-BE49-F238E27FC236}">
                <a16:creationId xmlns:a16="http://schemas.microsoft.com/office/drawing/2014/main" id="{F08662EA-7A5A-0248-2B05-422B39E86ACC}"/>
              </a:ext>
            </a:extLst>
          </p:cNvPr>
          <p:cNvSpPr/>
          <p:nvPr/>
        </p:nvSpPr>
        <p:spPr>
          <a:xfrm>
            <a:off x="1259632" y="5537562"/>
            <a:ext cx="432048" cy="3620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31027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C2E12EC-5AD3-439F-A72E-D90394BEFE02}"/>
              </a:ext>
            </a:extLst>
          </p:cNvPr>
          <p:cNvSpPr txBox="1"/>
          <p:nvPr/>
        </p:nvSpPr>
        <p:spPr>
          <a:xfrm>
            <a:off x="323528" y="908720"/>
            <a:ext cx="3744416" cy="707886"/>
          </a:xfrm>
          <a:prstGeom prst="rect">
            <a:avLst/>
          </a:prstGeom>
          <a:noFill/>
        </p:spPr>
        <p:txBody>
          <a:bodyPr wrap="square">
            <a:spAutoFit/>
          </a:bodyPr>
          <a:lstStyle/>
          <a:p>
            <a:r>
              <a:rPr kumimoji="1" lang="ja-JP" altLang="en-US" sz="4000" dirty="0"/>
              <a:t>提案手法</a:t>
            </a:r>
          </a:p>
        </p:txBody>
      </p:sp>
      <p:sp>
        <p:nvSpPr>
          <p:cNvPr id="3" name="テキスト ボックス 2">
            <a:extLst>
              <a:ext uri="{FF2B5EF4-FFF2-40B4-BE49-F238E27FC236}">
                <a16:creationId xmlns:a16="http://schemas.microsoft.com/office/drawing/2014/main" id="{116E1FC7-9025-F56B-9BC4-AB7E3390CD8A}"/>
              </a:ext>
            </a:extLst>
          </p:cNvPr>
          <p:cNvSpPr txBox="1"/>
          <p:nvPr/>
        </p:nvSpPr>
        <p:spPr>
          <a:xfrm>
            <a:off x="1043608" y="1844824"/>
            <a:ext cx="7561832" cy="400110"/>
          </a:xfrm>
          <a:prstGeom prst="rect">
            <a:avLst/>
          </a:prstGeom>
          <a:noFill/>
        </p:spPr>
        <p:txBody>
          <a:bodyPr wrap="square" rtlCol="0">
            <a:spAutoFit/>
          </a:bodyPr>
          <a:lstStyle/>
          <a:p>
            <a:r>
              <a:rPr lang="ja-JP" altLang="en-US" sz="2000" b="1" dirty="0"/>
              <a:t>達成目標１：高精度なリスク検出モデルの構築</a:t>
            </a:r>
            <a:endParaRPr kumimoji="1" lang="en-US" altLang="ja-JP" sz="2000" b="1" dirty="0"/>
          </a:p>
        </p:txBody>
      </p:sp>
      <p:sp>
        <p:nvSpPr>
          <p:cNvPr id="4" name="テキスト ボックス 3">
            <a:extLst>
              <a:ext uri="{FF2B5EF4-FFF2-40B4-BE49-F238E27FC236}">
                <a16:creationId xmlns:a16="http://schemas.microsoft.com/office/drawing/2014/main" id="{56D80E53-E619-5EC7-9C13-EFDBFE3FABDB}"/>
              </a:ext>
            </a:extLst>
          </p:cNvPr>
          <p:cNvSpPr txBox="1"/>
          <p:nvPr/>
        </p:nvSpPr>
        <p:spPr>
          <a:xfrm>
            <a:off x="1043608" y="3152875"/>
            <a:ext cx="7561832" cy="400110"/>
          </a:xfrm>
          <a:prstGeom prst="rect">
            <a:avLst/>
          </a:prstGeom>
          <a:noFill/>
        </p:spPr>
        <p:txBody>
          <a:bodyPr wrap="square" rtlCol="0">
            <a:spAutoFit/>
          </a:bodyPr>
          <a:lstStyle/>
          <a:p>
            <a:r>
              <a:rPr lang="ja-JP" altLang="en-US" sz="2000" b="1" dirty="0"/>
              <a:t>達成目標２：注意喚起システムの開発</a:t>
            </a:r>
            <a:endParaRPr kumimoji="1" lang="en-US" altLang="ja-JP" sz="2000" b="1" dirty="0"/>
          </a:p>
        </p:txBody>
      </p:sp>
      <p:sp>
        <p:nvSpPr>
          <p:cNvPr id="6" name="テキスト ボックス 5">
            <a:extLst>
              <a:ext uri="{FF2B5EF4-FFF2-40B4-BE49-F238E27FC236}">
                <a16:creationId xmlns:a16="http://schemas.microsoft.com/office/drawing/2014/main" id="{CB160B81-69EB-BB0F-0441-DACCA974AE8A}"/>
              </a:ext>
            </a:extLst>
          </p:cNvPr>
          <p:cNvSpPr txBox="1"/>
          <p:nvPr/>
        </p:nvSpPr>
        <p:spPr>
          <a:xfrm>
            <a:off x="2339752" y="2244934"/>
            <a:ext cx="5379522" cy="707886"/>
          </a:xfrm>
          <a:prstGeom prst="rect">
            <a:avLst/>
          </a:prstGeom>
          <a:noFill/>
        </p:spPr>
        <p:txBody>
          <a:bodyPr wrap="square">
            <a:spAutoFit/>
          </a:bodyPr>
          <a:lstStyle/>
          <a:p>
            <a:r>
              <a:rPr lang="ja-JP" altLang="en-US" sz="2000" dirty="0">
                <a:latin typeface="+mn-ea"/>
                <a:ea typeface="+mn-ea"/>
              </a:rPr>
              <a:t>様々な交差点状況から「見落としリスク」を判定</a:t>
            </a:r>
            <a:endParaRPr lang="en-US" altLang="ja-JP" sz="2000" dirty="0">
              <a:latin typeface="+mn-ea"/>
              <a:ea typeface="+mn-ea"/>
            </a:endParaRPr>
          </a:p>
          <a:p>
            <a:r>
              <a:rPr lang="ja-JP" altLang="en-US" sz="2000" dirty="0">
                <a:latin typeface="+mn-ea"/>
                <a:ea typeface="+mn-ea"/>
              </a:rPr>
              <a:t>できる</a:t>
            </a:r>
            <a:r>
              <a:rPr lang="en-US" altLang="ja-JP" sz="2000" dirty="0">
                <a:latin typeface="+mn-ea"/>
                <a:ea typeface="+mn-ea"/>
              </a:rPr>
              <a:t>AI</a:t>
            </a:r>
            <a:r>
              <a:rPr lang="ja-JP" altLang="en-US" sz="2000" dirty="0">
                <a:latin typeface="+mn-ea"/>
                <a:ea typeface="+mn-ea"/>
              </a:rPr>
              <a:t>モデルを作成する。</a:t>
            </a:r>
          </a:p>
        </p:txBody>
      </p:sp>
      <p:sp>
        <p:nvSpPr>
          <p:cNvPr id="8" name="Rectangle 2">
            <a:extLst>
              <a:ext uri="{FF2B5EF4-FFF2-40B4-BE49-F238E27FC236}">
                <a16:creationId xmlns:a16="http://schemas.microsoft.com/office/drawing/2014/main" id="{39C03BB0-AA41-2A92-61BA-21EA0EAEEC54}"/>
              </a:ext>
            </a:extLst>
          </p:cNvPr>
          <p:cNvSpPr>
            <a:spLocks noChangeArrowheads="1"/>
          </p:cNvSpPr>
          <p:nvPr/>
        </p:nvSpPr>
        <p:spPr bwMode="auto">
          <a:xfrm>
            <a:off x="1907704" y="3552985"/>
            <a:ext cx="691247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457200" marR="0" lvl="1" indent="0" algn="l" defTabSz="914400" rtl="0" eaLnBrk="0" fontAlgn="base" latinLnBrk="0" hangingPunct="0">
              <a:lnSpc>
                <a:spcPct val="100000"/>
              </a:lnSpc>
              <a:spcBef>
                <a:spcPct val="0"/>
              </a:spcBef>
              <a:spcAft>
                <a:spcPct val="0"/>
              </a:spcAft>
              <a:buClrTx/>
              <a:buSzTx/>
              <a:tabLst/>
            </a:pPr>
            <a:r>
              <a:rPr kumimoji="0" lang="ja-JP" altLang="ja-JP" sz="2000" b="0" i="0" u="none" strike="noStrike" cap="none" normalizeH="0" baseline="0" dirty="0">
                <a:ln>
                  <a:noFill/>
                </a:ln>
                <a:solidFill>
                  <a:schemeClr val="tx1"/>
                </a:solidFill>
                <a:effectLst/>
                <a:latin typeface="Arial" panose="020B0604020202020204" pitchFamily="34" charset="0"/>
              </a:rPr>
              <a:t>ヘルメットに搭載可能な小型デバイスでシステムを実装し、</a:t>
            </a:r>
            <a:endParaRPr kumimoji="0" lang="en-US" altLang="ja-JP" sz="20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tabLst/>
            </a:pPr>
            <a:r>
              <a:rPr kumimoji="0" lang="ja-JP" altLang="ja-JP" sz="2000" b="0" i="0" u="none" strike="noStrike" cap="none" normalizeH="0" baseline="0" dirty="0">
                <a:ln>
                  <a:noFill/>
                </a:ln>
                <a:solidFill>
                  <a:schemeClr val="tx1"/>
                </a:solidFill>
                <a:effectLst/>
                <a:latin typeface="Arial" panose="020B0604020202020204" pitchFamily="34" charset="0"/>
              </a:rPr>
              <a:t>有効性を検証する。</a:t>
            </a:r>
          </a:p>
        </p:txBody>
      </p:sp>
    </p:spTree>
    <p:extLst>
      <p:ext uri="{BB962C8B-B14F-4D97-AF65-F5344CB8AC3E}">
        <p14:creationId xmlns:p14="http://schemas.microsoft.com/office/powerpoint/2010/main" val="2607656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89E8EA6-AC5C-75CD-EA07-C1BC4899D92B}"/>
              </a:ext>
            </a:extLst>
          </p:cNvPr>
          <p:cNvSpPr txBox="1"/>
          <p:nvPr/>
        </p:nvSpPr>
        <p:spPr>
          <a:xfrm>
            <a:off x="323528" y="908720"/>
            <a:ext cx="3744416" cy="707886"/>
          </a:xfrm>
          <a:prstGeom prst="rect">
            <a:avLst/>
          </a:prstGeom>
          <a:noFill/>
        </p:spPr>
        <p:txBody>
          <a:bodyPr wrap="square">
            <a:spAutoFit/>
          </a:bodyPr>
          <a:lstStyle/>
          <a:p>
            <a:r>
              <a:rPr kumimoji="1" lang="ja-JP" altLang="en-US" sz="4000" dirty="0"/>
              <a:t>提案手法</a:t>
            </a:r>
          </a:p>
        </p:txBody>
      </p:sp>
      <p:sp>
        <p:nvSpPr>
          <p:cNvPr id="4" name="テキスト ボックス 3">
            <a:extLst>
              <a:ext uri="{FF2B5EF4-FFF2-40B4-BE49-F238E27FC236}">
                <a16:creationId xmlns:a16="http://schemas.microsoft.com/office/drawing/2014/main" id="{F2AB91C7-2182-F361-9C26-256D421FCDBF}"/>
              </a:ext>
            </a:extLst>
          </p:cNvPr>
          <p:cNvSpPr txBox="1"/>
          <p:nvPr/>
        </p:nvSpPr>
        <p:spPr>
          <a:xfrm>
            <a:off x="1259632" y="1844824"/>
            <a:ext cx="4577644" cy="400110"/>
          </a:xfrm>
          <a:prstGeom prst="rect">
            <a:avLst/>
          </a:prstGeom>
          <a:noFill/>
        </p:spPr>
        <p:txBody>
          <a:bodyPr wrap="square">
            <a:spAutoFit/>
          </a:bodyPr>
          <a:lstStyle/>
          <a:p>
            <a:r>
              <a:rPr lang="ja-JP" altLang="en-US" sz="2000" b="1" dirty="0"/>
              <a:t>入力部：</a:t>
            </a:r>
            <a:r>
              <a:rPr lang="ja-JP" altLang="en-US" sz="2000" dirty="0"/>
              <a:t>ヘルメット搭載広角カメラ</a:t>
            </a:r>
            <a:endParaRPr lang="ja-JP" altLang="en-US" sz="2000" b="1" dirty="0"/>
          </a:p>
        </p:txBody>
      </p:sp>
      <p:sp>
        <p:nvSpPr>
          <p:cNvPr id="5" name="テキスト ボックス 4">
            <a:extLst>
              <a:ext uri="{FF2B5EF4-FFF2-40B4-BE49-F238E27FC236}">
                <a16:creationId xmlns:a16="http://schemas.microsoft.com/office/drawing/2014/main" id="{78B84642-A008-8736-4D8F-7BC6D3B5EF7E}"/>
              </a:ext>
            </a:extLst>
          </p:cNvPr>
          <p:cNvSpPr txBox="1"/>
          <p:nvPr/>
        </p:nvSpPr>
        <p:spPr>
          <a:xfrm>
            <a:off x="1259632" y="2444351"/>
            <a:ext cx="4577644" cy="400110"/>
          </a:xfrm>
          <a:prstGeom prst="rect">
            <a:avLst/>
          </a:prstGeom>
          <a:noFill/>
        </p:spPr>
        <p:txBody>
          <a:bodyPr wrap="square">
            <a:spAutoFit/>
          </a:bodyPr>
          <a:lstStyle/>
          <a:p>
            <a:r>
              <a:rPr lang="ja-JP" altLang="en-US" sz="2000" b="1" dirty="0"/>
              <a:t>処理部：</a:t>
            </a:r>
            <a:r>
              <a:rPr lang="ja-JP" altLang="en-US" sz="2000" dirty="0"/>
              <a:t>小型コンピュータ</a:t>
            </a:r>
            <a:endParaRPr lang="ja-JP" altLang="en-US" sz="2000" b="1" dirty="0"/>
          </a:p>
        </p:txBody>
      </p:sp>
      <p:sp>
        <p:nvSpPr>
          <p:cNvPr id="6" name="テキスト ボックス 5">
            <a:extLst>
              <a:ext uri="{FF2B5EF4-FFF2-40B4-BE49-F238E27FC236}">
                <a16:creationId xmlns:a16="http://schemas.microsoft.com/office/drawing/2014/main" id="{B13BC122-A73B-ED9C-3CB5-0F5B9338DEDC}"/>
              </a:ext>
            </a:extLst>
          </p:cNvPr>
          <p:cNvSpPr txBox="1"/>
          <p:nvPr/>
        </p:nvSpPr>
        <p:spPr>
          <a:xfrm>
            <a:off x="1259632" y="4725144"/>
            <a:ext cx="4577644" cy="400110"/>
          </a:xfrm>
          <a:prstGeom prst="rect">
            <a:avLst/>
          </a:prstGeom>
          <a:noFill/>
        </p:spPr>
        <p:txBody>
          <a:bodyPr wrap="square">
            <a:spAutoFit/>
          </a:bodyPr>
          <a:lstStyle/>
          <a:p>
            <a:r>
              <a:rPr lang="ja-JP" altLang="en-US" sz="2000" b="1" dirty="0"/>
              <a:t>出力部：</a:t>
            </a:r>
            <a:r>
              <a:rPr lang="ja-JP" altLang="en-US" sz="2000" dirty="0"/>
              <a:t>振動モーター</a:t>
            </a:r>
            <a:endParaRPr lang="ja-JP" altLang="en-US" sz="2000" b="1" dirty="0"/>
          </a:p>
        </p:txBody>
      </p:sp>
      <p:sp>
        <p:nvSpPr>
          <p:cNvPr id="7" name="Rectangle 1">
            <a:extLst>
              <a:ext uri="{FF2B5EF4-FFF2-40B4-BE49-F238E27FC236}">
                <a16:creationId xmlns:a16="http://schemas.microsoft.com/office/drawing/2014/main" id="{4D91349D-BC40-B2DC-BE5D-FD19757B8C46}"/>
              </a:ext>
            </a:extLst>
          </p:cNvPr>
          <p:cNvSpPr>
            <a:spLocks noChangeArrowheads="1"/>
          </p:cNvSpPr>
          <p:nvPr/>
        </p:nvSpPr>
        <p:spPr bwMode="auto">
          <a:xfrm>
            <a:off x="1250540" y="3043878"/>
            <a:ext cx="7746031"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ja-JP" altLang="ja-JP" sz="2000" b="1" i="0" u="none" strike="noStrike" cap="none" normalizeH="0" baseline="0" dirty="0">
                <a:ln>
                  <a:noFill/>
                </a:ln>
                <a:solidFill>
                  <a:schemeClr val="tx1"/>
                </a:solidFill>
                <a:effectLst/>
                <a:latin typeface="Arial" panose="020B0604020202020204" pitchFamily="34" charset="0"/>
              </a:rPr>
              <a:t>映像取得：</a:t>
            </a:r>
            <a:r>
              <a:rPr kumimoji="0" lang="ja-JP" altLang="ja-JP" sz="2000" b="0" i="0" u="none" strike="noStrike" cap="none" normalizeH="0" baseline="0" dirty="0">
                <a:ln>
                  <a:noFill/>
                </a:ln>
                <a:solidFill>
                  <a:schemeClr val="tx1"/>
                </a:solidFill>
                <a:effectLst/>
                <a:latin typeface="Arial" panose="020B0604020202020204" pitchFamily="34" charset="0"/>
              </a:rPr>
              <a:t> ライダーが見ている風景を常に録画。</a:t>
            </a:r>
          </a:p>
          <a:p>
            <a:pPr marL="457200" marR="0" lvl="1" indent="0" algn="l" defTabSz="914400" rtl="0" eaLnBrk="0" fontAlgn="base" latinLnBrk="0" hangingPunct="0">
              <a:lnSpc>
                <a:spcPct val="100000"/>
              </a:lnSpc>
              <a:spcBef>
                <a:spcPct val="0"/>
              </a:spcBef>
              <a:spcAft>
                <a:spcPct val="0"/>
              </a:spcAft>
              <a:buClrTx/>
              <a:buSzTx/>
              <a:buFontTx/>
              <a:buAutoNum type="arabicPeriod" startAt="2"/>
              <a:tabLst/>
            </a:pPr>
            <a:r>
              <a:rPr kumimoji="0" lang="ja-JP" altLang="ja-JP" sz="2000" b="1" i="0" u="none" strike="noStrike" cap="none" normalizeH="0" baseline="0" dirty="0">
                <a:ln>
                  <a:noFill/>
                </a:ln>
                <a:solidFill>
                  <a:schemeClr val="tx1"/>
                </a:solidFill>
                <a:effectLst/>
                <a:latin typeface="Arial" panose="020B0604020202020204" pitchFamily="34" charset="0"/>
              </a:rPr>
              <a:t>リスク解析：</a:t>
            </a:r>
            <a:r>
              <a:rPr kumimoji="0" lang="ja-JP" altLang="ja-JP" sz="2000" b="0" i="0" u="none" strike="noStrike" cap="none" normalizeH="0" baseline="0" dirty="0">
                <a:ln>
                  <a:noFill/>
                </a:ln>
                <a:solidFill>
                  <a:schemeClr val="tx1"/>
                </a:solidFill>
                <a:effectLst/>
                <a:latin typeface="Arial" panose="020B0604020202020204" pitchFamily="34" charset="0"/>
              </a:rPr>
              <a:t> 学習済みのAIが映像内の車両や歩行者の動きから</a:t>
            </a:r>
            <a:endParaRPr kumimoji="0" lang="en-US" altLang="ja-JP" sz="20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tabLst/>
            </a:pPr>
            <a:r>
              <a:rPr kumimoji="0" lang="en-US" altLang="ja-JP" sz="2000" dirty="0"/>
              <a:t>		</a:t>
            </a:r>
            <a:r>
              <a:rPr kumimoji="0" lang="ja-JP" altLang="en-US" sz="2000" dirty="0"/>
              <a:t>　</a:t>
            </a:r>
            <a:r>
              <a:rPr kumimoji="0" lang="ja-JP" altLang="ja-JP" sz="2000" b="0" i="0" u="none" strike="noStrike" cap="none" normalizeH="0" baseline="0" dirty="0">
                <a:ln>
                  <a:noFill/>
                </a:ln>
                <a:solidFill>
                  <a:schemeClr val="tx1"/>
                </a:solidFill>
                <a:effectLst/>
                <a:latin typeface="Arial" panose="020B0604020202020204" pitchFamily="34" charset="0"/>
              </a:rPr>
              <a:t>「見落としリスク」をスコア化。</a:t>
            </a:r>
          </a:p>
          <a:p>
            <a:pPr marL="457200" marR="0" lvl="1" indent="0" algn="l" defTabSz="914400" rtl="0" eaLnBrk="0" fontAlgn="base" latinLnBrk="0" hangingPunct="0">
              <a:lnSpc>
                <a:spcPct val="100000"/>
              </a:lnSpc>
              <a:spcBef>
                <a:spcPct val="0"/>
              </a:spcBef>
              <a:spcAft>
                <a:spcPct val="0"/>
              </a:spcAft>
              <a:buClrTx/>
              <a:buSzTx/>
              <a:buFontTx/>
              <a:buAutoNum type="arabicPeriod" startAt="3"/>
              <a:tabLst/>
            </a:pPr>
            <a:r>
              <a:rPr kumimoji="0" lang="ja-JP" altLang="ja-JP" sz="2000" b="1" i="0" u="none" strike="noStrike" cap="none" normalizeH="0" baseline="0" dirty="0">
                <a:ln>
                  <a:noFill/>
                </a:ln>
                <a:solidFill>
                  <a:schemeClr val="tx1"/>
                </a:solidFill>
                <a:effectLst/>
                <a:latin typeface="Arial" panose="020B0604020202020204" pitchFamily="34" charset="0"/>
              </a:rPr>
              <a:t>注意喚起：</a:t>
            </a:r>
            <a:r>
              <a:rPr kumimoji="0" lang="ja-JP" altLang="ja-JP" sz="2000" b="0" i="0" u="none" strike="noStrike" cap="none" normalizeH="0" baseline="0" dirty="0">
                <a:ln>
                  <a:noFill/>
                </a:ln>
                <a:solidFill>
                  <a:schemeClr val="tx1"/>
                </a:solidFill>
                <a:effectLst/>
                <a:latin typeface="Arial" panose="020B0604020202020204" pitchFamily="34" charset="0"/>
              </a:rPr>
              <a:t> リスクスコアが閾値を超えた場合に</a:t>
            </a:r>
            <a:r>
              <a:rPr kumimoji="0" lang="ja-JP" altLang="ja-JP" sz="2000" b="1" i="0" u="none" strike="noStrike" cap="none" normalizeH="0" baseline="0" dirty="0">
                <a:ln>
                  <a:noFill/>
                </a:ln>
                <a:solidFill>
                  <a:schemeClr val="tx1"/>
                </a:solidFill>
                <a:effectLst/>
                <a:latin typeface="Arial" panose="020B0604020202020204" pitchFamily="34" charset="0"/>
              </a:rPr>
              <a:t>振動</a:t>
            </a:r>
            <a:r>
              <a:rPr kumimoji="0" lang="ja-JP" altLang="ja-JP" sz="2000" b="0" i="0" u="none" strike="noStrike" cap="none" normalizeH="0" baseline="0" dirty="0">
                <a:ln>
                  <a:noFill/>
                </a:ln>
                <a:solidFill>
                  <a:schemeClr val="tx1"/>
                </a:solidFill>
                <a:effectLst/>
                <a:latin typeface="Arial" panose="020B0604020202020204" pitchFamily="34" charset="0"/>
              </a:rPr>
              <a:t>で警告。</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89935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ストーリーボードのレイアウ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17008</TotalTime>
  <Words>1010</Words>
  <Application>Microsoft Office PowerPoint</Application>
  <PresentationFormat>画面に合わせる (4:3)</PresentationFormat>
  <Paragraphs>97</Paragraphs>
  <Slides>9</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9</vt:i4>
      </vt:variant>
    </vt:vector>
  </HeadingPairs>
  <TitlesOfParts>
    <vt:vector size="16" baseType="lpstr">
      <vt:lpstr>Arial</vt:lpstr>
      <vt:lpstr>Calibri</vt:lpstr>
      <vt:lpstr>Calibri Light</vt:lpstr>
      <vt:lpstr>Times New Roman</vt:lpstr>
      <vt:lpstr>Wingdings</vt:lpstr>
      <vt:lpstr>Office ​​テーマ</vt:lpstr>
      <vt:lpstr>ストーリーボードのレイアウト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1台のカメラを使って移動物体とその反射像の　　対称性を利用したタッチパネル</dc:title>
  <dc:creator>cocacola</dc:creator>
  <cp:lastModifiedBy>TOYONAGA Takato</cp:lastModifiedBy>
  <cp:revision>651</cp:revision>
  <dcterms:created xsi:type="dcterms:W3CDTF">2016-12-02T15:40:42Z</dcterms:created>
  <dcterms:modified xsi:type="dcterms:W3CDTF">2025-10-28T07:43:35Z</dcterms:modified>
</cp:coreProperties>
</file>