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handoutMasterIdLst>
    <p:handoutMasterId r:id="rId19"/>
  </p:handoutMasterIdLst>
  <p:sldIdLst>
    <p:sldId id="355" r:id="rId3"/>
    <p:sldId id="357" r:id="rId4"/>
    <p:sldId id="360" r:id="rId5"/>
    <p:sldId id="359" r:id="rId6"/>
    <p:sldId id="361" r:id="rId7"/>
    <p:sldId id="362" r:id="rId8"/>
    <p:sldId id="363" r:id="rId9"/>
    <p:sldId id="374" r:id="rId10"/>
    <p:sldId id="366" r:id="rId11"/>
    <p:sldId id="375" r:id="rId12"/>
    <p:sldId id="376" r:id="rId13"/>
    <p:sldId id="377" r:id="rId14"/>
    <p:sldId id="378" r:id="rId15"/>
    <p:sldId id="380" r:id="rId16"/>
    <p:sldId id="379" r:id="rId17"/>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1F4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6A1424-B180-41E8-8648-A88FDB3FD105}" v="119" dt="2025-12-09T19:22:27.151"/>
    <p1510:client id="{8AAB5A42-1539-4CAF-B600-BC83C25F02F9}" v="6" dt="2025-12-10T00:23:29.76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78775" autoAdjust="0"/>
  </p:normalViewPr>
  <p:slideViewPr>
    <p:cSldViewPr>
      <p:cViewPr varScale="1">
        <p:scale>
          <a:sx n="74" d="100"/>
          <a:sy n="74" d="100"/>
        </p:scale>
        <p:origin x="60" y="246"/>
      </p:cViewPr>
      <p:guideLst>
        <p:guide orient="horz" pos="2160"/>
        <p:guide pos="2880"/>
      </p:guideLst>
    </p:cSldViewPr>
  </p:slideViewPr>
  <p:notesTextViewPr>
    <p:cViewPr>
      <p:scale>
        <a:sx n="125" d="100"/>
        <a:sy n="125" d="100"/>
      </p:scale>
      <p:origin x="0" y="0"/>
    </p:cViewPr>
  </p:notesTextViewPr>
  <p:notesViewPr>
    <p:cSldViewPr>
      <p:cViewPr varScale="1">
        <p:scale>
          <a:sx n="70" d="100"/>
          <a:sy n="70" d="100"/>
        </p:scale>
        <p:origin x="2547" y="2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YONAGA Takato" userId="05ad9870-e583-4f93-bdde-dd2921655601" providerId="ADAL" clId="{9A3186F4-FC57-4B6F-A8AE-90999C8F8ECF}"/>
    <pc:docChg chg="undo custSel addSld modSld">
      <pc:chgData name="TOYONAGA Takato" userId="05ad9870-e583-4f93-bdde-dd2921655601" providerId="ADAL" clId="{9A3186F4-FC57-4B6F-A8AE-90999C8F8ECF}" dt="2025-12-10T01:18:44.787" v="605" actId="14100"/>
      <pc:docMkLst>
        <pc:docMk/>
      </pc:docMkLst>
      <pc:sldChg chg="modSp mod">
        <pc:chgData name="TOYONAGA Takato" userId="05ad9870-e583-4f93-bdde-dd2921655601" providerId="ADAL" clId="{9A3186F4-FC57-4B6F-A8AE-90999C8F8ECF}" dt="2025-12-10T00:54:22.270" v="491" actId="1076"/>
        <pc:sldMkLst>
          <pc:docMk/>
          <pc:sldMk cId="2048357684" sldId="357"/>
        </pc:sldMkLst>
        <pc:spChg chg="mod">
          <ac:chgData name="TOYONAGA Takato" userId="05ad9870-e583-4f93-bdde-dd2921655601" providerId="ADAL" clId="{9A3186F4-FC57-4B6F-A8AE-90999C8F8ECF}" dt="2025-12-10T00:54:22.270" v="491" actId="1076"/>
          <ac:spMkLst>
            <pc:docMk/>
            <pc:sldMk cId="2048357684" sldId="357"/>
            <ac:spMk id="9" creationId="{79AA8616-5EB8-BE39-A041-F7209E6C0678}"/>
          </ac:spMkLst>
        </pc:spChg>
        <pc:picChg chg="mod">
          <ac:chgData name="TOYONAGA Takato" userId="05ad9870-e583-4f93-bdde-dd2921655601" providerId="ADAL" clId="{9A3186F4-FC57-4B6F-A8AE-90999C8F8ECF}" dt="2025-12-10T00:54:22.270" v="491" actId="1076"/>
          <ac:picMkLst>
            <pc:docMk/>
            <pc:sldMk cId="2048357684" sldId="357"/>
            <ac:picMk id="7" creationId="{DFBC0C15-F795-E145-7154-3DC39E66A2C6}"/>
          </ac:picMkLst>
        </pc:picChg>
      </pc:sldChg>
      <pc:sldChg chg="modSp mod">
        <pc:chgData name="TOYONAGA Takato" userId="05ad9870-e583-4f93-bdde-dd2921655601" providerId="ADAL" clId="{9A3186F4-FC57-4B6F-A8AE-90999C8F8ECF}" dt="2025-12-10T01:18:44.787" v="605" actId="14100"/>
        <pc:sldMkLst>
          <pc:docMk/>
          <pc:sldMk cId="2279208599" sldId="362"/>
        </pc:sldMkLst>
        <pc:spChg chg="mod">
          <ac:chgData name="TOYONAGA Takato" userId="05ad9870-e583-4f93-bdde-dd2921655601" providerId="ADAL" clId="{9A3186F4-FC57-4B6F-A8AE-90999C8F8ECF}" dt="2025-12-10T01:18:44.787" v="605" actId="14100"/>
          <ac:spMkLst>
            <pc:docMk/>
            <pc:sldMk cId="2279208599" sldId="362"/>
            <ac:spMk id="2" creationId="{92D494DC-61DD-468F-1EE1-F1BDDCE5C385}"/>
          </ac:spMkLst>
        </pc:spChg>
      </pc:sldChg>
      <pc:sldChg chg="modNotesTx">
        <pc:chgData name="TOYONAGA Takato" userId="05ad9870-e583-4f93-bdde-dd2921655601" providerId="ADAL" clId="{9A3186F4-FC57-4B6F-A8AE-90999C8F8ECF}" dt="2025-12-10T00:37:29.258" v="320" actId="20577"/>
        <pc:sldMkLst>
          <pc:docMk/>
          <pc:sldMk cId="1431027629" sldId="363"/>
        </pc:sldMkLst>
      </pc:sldChg>
      <pc:sldChg chg="modNotesTx">
        <pc:chgData name="TOYONAGA Takato" userId="05ad9870-e583-4f93-bdde-dd2921655601" providerId="ADAL" clId="{9A3186F4-FC57-4B6F-A8AE-90999C8F8ECF}" dt="2025-12-10T00:39:01.369" v="384" actId="20577"/>
        <pc:sldMkLst>
          <pc:docMk/>
          <pc:sldMk cId="168971839" sldId="366"/>
        </pc:sldMkLst>
      </pc:sldChg>
      <pc:sldChg chg="modNotesTx">
        <pc:chgData name="TOYONAGA Takato" userId="05ad9870-e583-4f93-bdde-dd2921655601" providerId="ADAL" clId="{9A3186F4-FC57-4B6F-A8AE-90999C8F8ECF}" dt="2025-12-10T00:38:29.708" v="373" actId="20577"/>
        <pc:sldMkLst>
          <pc:docMk/>
          <pc:sldMk cId="2741461891" sldId="374"/>
        </pc:sldMkLst>
      </pc:sldChg>
      <pc:sldChg chg="modSp mod modNotesTx">
        <pc:chgData name="TOYONAGA Takato" userId="05ad9870-e583-4f93-bdde-dd2921655601" providerId="ADAL" clId="{9A3186F4-FC57-4B6F-A8AE-90999C8F8ECF}" dt="2025-12-10T01:18:10.769" v="546" actId="14100"/>
        <pc:sldMkLst>
          <pc:docMk/>
          <pc:sldMk cId="680031503" sldId="375"/>
        </pc:sldMkLst>
        <pc:spChg chg="mod">
          <ac:chgData name="TOYONAGA Takato" userId="05ad9870-e583-4f93-bdde-dd2921655601" providerId="ADAL" clId="{9A3186F4-FC57-4B6F-A8AE-90999C8F8ECF}" dt="2025-12-10T01:18:10.769" v="546" actId="14100"/>
          <ac:spMkLst>
            <pc:docMk/>
            <pc:sldMk cId="680031503" sldId="375"/>
            <ac:spMk id="2" creationId="{F4854A94-0BD7-8679-7BAC-A742F343F823}"/>
          </ac:spMkLst>
        </pc:spChg>
        <pc:spChg chg="mod">
          <ac:chgData name="TOYONAGA Takato" userId="05ad9870-e583-4f93-bdde-dd2921655601" providerId="ADAL" clId="{9A3186F4-FC57-4B6F-A8AE-90999C8F8ECF}" dt="2025-12-10T00:40:48.344" v="438" actId="1076"/>
          <ac:spMkLst>
            <pc:docMk/>
            <pc:sldMk cId="680031503" sldId="375"/>
            <ac:spMk id="10" creationId="{490EB6AF-34A1-C0F9-6AFC-190140FB56D5}"/>
          </ac:spMkLst>
        </pc:spChg>
        <pc:spChg chg="mod">
          <ac:chgData name="TOYONAGA Takato" userId="05ad9870-e583-4f93-bdde-dd2921655601" providerId="ADAL" clId="{9A3186F4-FC57-4B6F-A8AE-90999C8F8ECF}" dt="2025-12-10T00:40:48.344" v="438" actId="1076"/>
          <ac:spMkLst>
            <pc:docMk/>
            <pc:sldMk cId="680031503" sldId="375"/>
            <ac:spMk id="11" creationId="{310DB05B-C9DE-A945-0D8A-D62E84FADB85}"/>
          </ac:spMkLst>
        </pc:spChg>
        <pc:spChg chg="mod">
          <ac:chgData name="TOYONAGA Takato" userId="05ad9870-e583-4f93-bdde-dd2921655601" providerId="ADAL" clId="{9A3186F4-FC57-4B6F-A8AE-90999C8F8ECF}" dt="2025-12-10T00:40:48.344" v="438" actId="1076"/>
          <ac:spMkLst>
            <pc:docMk/>
            <pc:sldMk cId="680031503" sldId="375"/>
            <ac:spMk id="14" creationId="{D68AA0B0-D3E6-CA45-8122-4191081D5D10}"/>
          </ac:spMkLst>
        </pc:spChg>
        <pc:picChg chg="mod">
          <ac:chgData name="TOYONAGA Takato" userId="05ad9870-e583-4f93-bdde-dd2921655601" providerId="ADAL" clId="{9A3186F4-FC57-4B6F-A8AE-90999C8F8ECF}" dt="2025-12-10T00:40:48.344" v="438" actId="1076"/>
          <ac:picMkLst>
            <pc:docMk/>
            <pc:sldMk cId="680031503" sldId="375"/>
            <ac:picMk id="5" creationId="{4DB31F6C-AEEB-3013-CF6B-C31D7ABD3FA3}"/>
          </ac:picMkLst>
        </pc:picChg>
      </pc:sldChg>
      <pc:sldChg chg="modSp mod modNotesTx">
        <pc:chgData name="TOYONAGA Takato" userId="05ad9870-e583-4f93-bdde-dd2921655601" providerId="ADAL" clId="{9A3186F4-FC57-4B6F-A8AE-90999C8F8ECF}" dt="2025-12-10T01:04:09.990" v="512" actId="1035"/>
        <pc:sldMkLst>
          <pc:docMk/>
          <pc:sldMk cId="971670402" sldId="376"/>
        </pc:sldMkLst>
        <pc:picChg chg="mod">
          <ac:chgData name="TOYONAGA Takato" userId="05ad9870-e583-4f93-bdde-dd2921655601" providerId="ADAL" clId="{9A3186F4-FC57-4B6F-A8AE-90999C8F8ECF}" dt="2025-12-10T01:04:09.990" v="512" actId="1035"/>
          <ac:picMkLst>
            <pc:docMk/>
            <pc:sldMk cId="971670402" sldId="376"/>
            <ac:picMk id="32" creationId="{474F501C-BFEC-763E-A5FD-2976E2D18BB4}"/>
          </ac:picMkLst>
        </pc:picChg>
      </pc:sldChg>
      <pc:sldChg chg="modSp mod modNotesTx">
        <pc:chgData name="TOYONAGA Takato" userId="05ad9870-e583-4f93-bdde-dd2921655601" providerId="ADAL" clId="{9A3186F4-FC57-4B6F-A8AE-90999C8F8ECF}" dt="2025-12-10T00:43:58.079" v="489" actId="20577"/>
        <pc:sldMkLst>
          <pc:docMk/>
          <pc:sldMk cId="2425043544" sldId="377"/>
        </pc:sldMkLst>
        <pc:spChg chg="mod">
          <ac:chgData name="TOYONAGA Takato" userId="05ad9870-e583-4f93-bdde-dd2921655601" providerId="ADAL" clId="{9A3186F4-FC57-4B6F-A8AE-90999C8F8ECF}" dt="2025-12-10T00:08:04.164" v="0" actId="207"/>
          <ac:spMkLst>
            <pc:docMk/>
            <pc:sldMk cId="2425043544" sldId="377"/>
            <ac:spMk id="3" creationId="{58A648D0-D30C-FADD-7809-FF53BFB101A9}"/>
          </ac:spMkLst>
        </pc:spChg>
        <pc:spChg chg="mod">
          <ac:chgData name="TOYONAGA Takato" userId="05ad9870-e583-4f93-bdde-dd2921655601" providerId="ADAL" clId="{9A3186F4-FC57-4B6F-A8AE-90999C8F8ECF}" dt="2025-12-10T00:08:04.164" v="0" actId="207"/>
          <ac:spMkLst>
            <pc:docMk/>
            <pc:sldMk cId="2425043544" sldId="377"/>
            <ac:spMk id="4" creationId="{11860A56-8A52-8795-7C4E-2E1993749AD5}"/>
          </ac:spMkLst>
        </pc:spChg>
        <pc:spChg chg="mod">
          <ac:chgData name="TOYONAGA Takato" userId="05ad9870-e583-4f93-bdde-dd2921655601" providerId="ADAL" clId="{9A3186F4-FC57-4B6F-A8AE-90999C8F8ECF}" dt="2025-12-10T00:08:04.164" v="0" actId="207"/>
          <ac:spMkLst>
            <pc:docMk/>
            <pc:sldMk cId="2425043544" sldId="377"/>
            <ac:spMk id="10" creationId="{65B5ACF8-9B06-EE5B-A720-3D3E53680829}"/>
          </ac:spMkLst>
        </pc:spChg>
        <pc:spChg chg="mod">
          <ac:chgData name="TOYONAGA Takato" userId="05ad9870-e583-4f93-bdde-dd2921655601" providerId="ADAL" clId="{9A3186F4-FC57-4B6F-A8AE-90999C8F8ECF}" dt="2025-12-10T00:08:04.164" v="0" actId="207"/>
          <ac:spMkLst>
            <pc:docMk/>
            <pc:sldMk cId="2425043544" sldId="377"/>
            <ac:spMk id="11" creationId="{739DB1FF-8395-49FC-700B-62053410A0B7}"/>
          </ac:spMkLst>
        </pc:spChg>
      </pc:sldChg>
      <pc:sldChg chg="addSp modSp mod">
        <pc:chgData name="TOYONAGA Takato" userId="05ad9870-e583-4f93-bdde-dd2921655601" providerId="ADAL" clId="{9A3186F4-FC57-4B6F-A8AE-90999C8F8ECF}" dt="2025-12-10T00:19:29.037" v="255" actId="1076"/>
        <pc:sldMkLst>
          <pc:docMk/>
          <pc:sldMk cId="2567616853" sldId="378"/>
        </pc:sldMkLst>
        <pc:spChg chg="mod">
          <ac:chgData name="TOYONAGA Takato" userId="05ad9870-e583-4f93-bdde-dd2921655601" providerId="ADAL" clId="{9A3186F4-FC57-4B6F-A8AE-90999C8F8ECF}" dt="2025-12-10T00:08:25.549" v="1" actId="207"/>
          <ac:spMkLst>
            <pc:docMk/>
            <pc:sldMk cId="2567616853" sldId="378"/>
            <ac:spMk id="2" creationId="{D6066A5B-528F-C027-817C-19C413982F47}"/>
          </ac:spMkLst>
        </pc:spChg>
        <pc:spChg chg="mod">
          <ac:chgData name="TOYONAGA Takato" userId="05ad9870-e583-4f93-bdde-dd2921655601" providerId="ADAL" clId="{9A3186F4-FC57-4B6F-A8AE-90999C8F8ECF}" dt="2025-12-10T00:09:07.169" v="11" actId="14100"/>
          <ac:spMkLst>
            <pc:docMk/>
            <pc:sldMk cId="2567616853" sldId="378"/>
            <ac:spMk id="3" creationId="{5BC0D407-D7BC-FB1B-D92C-B648000B77ED}"/>
          </ac:spMkLst>
        </pc:spChg>
        <pc:spChg chg="mod">
          <ac:chgData name="TOYONAGA Takato" userId="05ad9870-e583-4f93-bdde-dd2921655601" providerId="ADAL" clId="{9A3186F4-FC57-4B6F-A8AE-90999C8F8ECF}" dt="2025-12-10T00:09:26.563" v="24" actId="20577"/>
          <ac:spMkLst>
            <pc:docMk/>
            <pc:sldMk cId="2567616853" sldId="378"/>
            <ac:spMk id="4" creationId="{45492E52-CC6B-D9CC-4F57-D4175DE8495F}"/>
          </ac:spMkLst>
        </pc:spChg>
        <pc:spChg chg="mod">
          <ac:chgData name="TOYONAGA Takato" userId="05ad9870-e583-4f93-bdde-dd2921655601" providerId="ADAL" clId="{9A3186F4-FC57-4B6F-A8AE-90999C8F8ECF}" dt="2025-12-10T00:09:38.800" v="30" actId="20577"/>
          <ac:spMkLst>
            <pc:docMk/>
            <pc:sldMk cId="2567616853" sldId="378"/>
            <ac:spMk id="5" creationId="{99D34722-DB76-16C8-1CF8-47AAE38D1B8E}"/>
          </ac:spMkLst>
        </pc:spChg>
        <pc:spChg chg="mod">
          <ac:chgData name="TOYONAGA Takato" userId="05ad9870-e583-4f93-bdde-dd2921655601" providerId="ADAL" clId="{9A3186F4-FC57-4B6F-A8AE-90999C8F8ECF}" dt="2025-12-10T00:09:51.401" v="37" actId="20577"/>
          <ac:spMkLst>
            <pc:docMk/>
            <pc:sldMk cId="2567616853" sldId="378"/>
            <ac:spMk id="6" creationId="{20AEFEFF-F8D0-4293-85FD-E712227A35E4}"/>
          </ac:spMkLst>
        </pc:spChg>
        <pc:spChg chg="mod">
          <ac:chgData name="TOYONAGA Takato" userId="05ad9870-e583-4f93-bdde-dd2921655601" providerId="ADAL" clId="{9A3186F4-FC57-4B6F-A8AE-90999C8F8ECF}" dt="2025-12-10T00:08:25.549" v="1" actId="207"/>
          <ac:spMkLst>
            <pc:docMk/>
            <pc:sldMk cId="2567616853" sldId="378"/>
            <ac:spMk id="7" creationId="{54452DA4-2397-EBEA-BFC2-1511345F8E4E}"/>
          </ac:spMkLst>
        </pc:spChg>
        <pc:spChg chg="mod">
          <ac:chgData name="TOYONAGA Takato" userId="05ad9870-e583-4f93-bdde-dd2921655601" providerId="ADAL" clId="{9A3186F4-FC57-4B6F-A8AE-90999C8F8ECF}" dt="2025-12-10T00:08:25.549" v="1" actId="207"/>
          <ac:spMkLst>
            <pc:docMk/>
            <pc:sldMk cId="2567616853" sldId="378"/>
            <ac:spMk id="8" creationId="{51D7092B-BC22-6FA7-08CB-8877D74C1484}"/>
          </ac:spMkLst>
        </pc:spChg>
        <pc:spChg chg="add mod">
          <ac:chgData name="TOYONAGA Takato" userId="05ad9870-e583-4f93-bdde-dd2921655601" providerId="ADAL" clId="{9A3186F4-FC57-4B6F-A8AE-90999C8F8ECF}" dt="2025-12-10T00:19:29.037" v="255" actId="1076"/>
          <ac:spMkLst>
            <pc:docMk/>
            <pc:sldMk cId="2567616853" sldId="378"/>
            <ac:spMk id="9" creationId="{8E51A047-F87C-B707-E287-C99366FB0ACD}"/>
          </ac:spMkLst>
        </pc:spChg>
      </pc:sldChg>
      <pc:sldChg chg="addSp delSp modSp mod">
        <pc:chgData name="TOYONAGA Takato" userId="05ad9870-e583-4f93-bdde-dd2921655601" providerId="ADAL" clId="{9A3186F4-FC57-4B6F-A8AE-90999C8F8ECF}" dt="2025-12-10T00:23:51.386" v="269" actId="1076"/>
        <pc:sldMkLst>
          <pc:docMk/>
          <pc:sldMk cId="540199130" sldId="379"/>
        </pc:sldMkLst>
        <pc:graphicFrameChg chg="del">
          <ac:chgData name="TOYONAGA Takato" userId="05ad9870-e583-4f93-bdde-dd2921655601" providerId="ADAL" clId="{9A3186F4-FC57-4B6F-A8AE-90999C8F8ECF}" dt="2025-12-10T00:19:52.061" v="257" actId="478"/>
          <ac:graphicFrameMkLst>
            <pc:docMk/>
            <pc:sldMk cId="540199130" sldId="379"/>
            <ac:graphicFrameMk id="2" creationId="{F63CA6AB-8808-8045-9CD3-01CE233FCC16}"/>
          </ac:graphicFrameMkLst>
        </pc:graphicFrameChg>
        <pc:graphicFrameChg chg="del">
          <ac:chgData name="TOYONAGA Takato" userId="05ad9870-e583-4f93-bdde-dd2921655601" providerId="ADAL" clId="{9A3186F4-FC57-4B6F-A8AE-90999C8F8ECF}" dt="2025-12-10T00:19:57.933" v="258" actId="478"/>
          <ac:graphicFrameMkLst>
            <pc:docMk/>
            <pc:sldMk cId="540199130" sldId="379"/>
            <ac:graphicFrameMk id="3" creationId="{F084FDA8-316A-01C6-D663-4D94C6EE18E5}"/>
          </ac:graphicFrameMkLst>
        </pc:graphicFrameChg>
        <pc:graphicFrameChg chg="add mod">
          <ac:chgData name="TOYONAGA Takato" userId="05ad9870-e583-4f93-bdde-dd2921655601" providerId="ADAL" clId="{9A3186F4-FC57-4B6F-A8AE-90999C8F8ECF}" dt="2025-12-10T00:20:41.557" v="263" actId="14100"/>
          <ac:graphicFrameMkLst>
            <pc:docMk/>
            <pc:sldMk cId="540199130" sldId="379"/>
            <ac:graphicFrameMk id="4" creationId="{F63CA6AB-8808-8045-9CD3-01CE233FCC16}"/>
          </ac:graphicFrameMkLst>
        </pc:graphicFrameChg>
        <pc:graphicFrameChg chg="add mod">
          <ac:chgData name="TOYONAGA Takato" userId="05ad9870-e583-4f93-bdde-dd2921655601" providerId="ADAL" clId="{9A3186F4-FC57-4B6F-A8AE-90999C8F8ECF}" dt="2025-12-10T00:23:51.386" v="269" actId="1076"/>
          <ac:graphicFrameMkLst>
            <pc:docMk/>
            <pc:sldMk cId="540199130" sldId="379"/>
            <ac:graphicFrameMk id="5" creationId="{F084FDA8-316A-01C6-D663-4D94C6EE18E5}"/>
          </ac:graphicFrameMkLst>
        </pc:graphicFrameChg>
      </pc:sldChg>
      <pc:sldChg chg="new">
        <pc:chgData name="TOYONAGA Takato" userId="05ad9870-e583-4f93-bdde-dd2921655601" providerId="ADAL" clId="{9A3186F4-FC57-4B6F-A8AE-90999C8F8ECF}" dt="2025-12-10T00:19:37.198" v="256" actId="680"/>
        <pc:sldMkLst>
          <pc:docMk/>
          <pc:sldMk cId="513979728" sldId="380"/>
        </pc:sldMkLst>
      </pc:sldChg>
    </pc:docChg>
  </pc:docChgLst>
  <pc:docChgLst>
    <pc:chgData name="TOYONAGA Takato" userId="05ad9870-e583-4f93-bdde-dd2921655601" providerId="ADAL" clId="{F9591A12-4386-42A7-9B74-D641287532D9}"/>
    <pc:docChg chg="undo redo custSel addSld delSld modSld sldOrd">
      <pc:chgData name="TOYONAGA Takato" userId="05ad9870-e583-4f93-bdde-dd2921655601" providerId="ADAL" clId="{F9591A12-4386-42A7-9B74-D641287532D9}" dt="2025-12-09T19:22:31.948" v="4270" actId="1076"/>
      <pc:docMkLst>
        <pc:docMk/>
      </pc:docMkLst>
      <pc:sldChg chg="modSp mod modNotesTx">
        <pc:chgData name="TOYONAGA Takato" userId="05ad9870-e583-4f93-bdde-dd2921655601" providerId="ADAL" clId="{F9591A12-4386-42A7-9B74-D641287532D9}" dt="2025-12-09T10:01:43.005" v="1395" actId="207"/>
        <pc:sldMkLst>
          <pc:docMk/>
          <pc:sldMk cId="3985166491" sldId="355"/>
        </pc:sldMkLst>
        <pc:spChg chg="mod">
          <ac:chgData name="TOYONAGA Takato" userId="05ad9870-e583-4f93-bdde-dd2921655601" providerId="ADAL" clId="{F9591A12-4386-42A7-9B74-D641287532D9}" dt="2025-12-09T10:01:43.005" v="1395" actId="207"/>
          <ac:spMkLst>
            <pc:docMk/>
            <pc:sldMk cId="3985166491" sldId="355"/>
            <ac:spMk id="2" creationId="{5A4E4CE9-2D4A-78FE-C8C3-F05354D7F979}"/>
          </ac:spMkLst>
        </pc:spChg>
        <pc:spChg chg="mod">
          <ac:chgData name="TOYONAGA Takato" userId="05ad9870-e583-4f93-bdde-dd2921655601" providerId="ADAL" clId="{F9591A12-4386-42A7-9B74-D641287532D9}" dt="2025-12-09T10:01:43.005" v="1395" actId="207"/>
          <ac:spMkLst>
            <pc:docMk/>
            <pc:sldMk cId="3985166491" sldId="355"/>
            <ac:spMk id="3" creationId="{D740DF6F-0821-C030-E2C0-6CE172DEB362}"/>
          </ac:spMkLst>
        </pc:spChg>
      </pc:sldChg>
      <pc:sldChg chg="modSp mod">
        <pc:chgData name="TOYONAGA Takato" userId="05ad9870-e583-4f93-bdde-dd2921655601" providerId="ADAL" clId="{F9591A12-4386-42A7-9B74-D641287532D9}" dt="2025-12-09T10:02:36.849" v="1403" actId="207"/>
        <pc:sldMkLst>
          <pc:docMk/>
          <pc:sldMk cId="2048357684" sldId="357"/>
        </pc:sldMkLst>
        <pc:spChg chg="mod">
          <ac:chgData name="TOYONAGA Takato" userId="05ad9870-e583-4f93-bdde-dd2921655601" providerId="ADAL" clId="{F9591A12-4386-42A7-9B74-D641287532D9}" dt="2025-12-09T10:02:29.704" v="1402" actId="207"/>
          <ac:spMkLst>
            <pc:docMk/>
            <pc:sldMk cId="2048357684" sldId="357"/>
            <ac:spMk id="3" creationId="{F0D54314-BCBC-9885-AFE2-B3BA774036DB}"/>
          </ac:spMkLst>
        </pc:spChg>
        <pc:spChg chg="mod">
          <ac:chgData name="TOYONAGA Takato" userId="05ad9870-e583-4f93-bdde-dd2921655601" providerId="ADAL" clId="{F9591A12-4386-42A7-9B74-D641287532D9}" dt="2025-12-09T10:02:29.704" v="1402" actId="207"/>
          <ac:spMkLst>
            <pc:docMk/>
            <pc:sldMk cId="2048357684" sldId="357"/>
            <ac:spMk id="4" creationId="{78271267-97F3-9821-FA6F-946C397F919A}"/>
          </ac:spMkLst>
        </pc:spChg>
        <pc:spChg chg="mod">
          <ac:chgData name="TOYONAGA Takato" userId="05ad9870-e583-4f93-bdde-dd2921655601" providerId="ADAL" clId="{F9591A12-4386-42A7-9B74-D641287532D9}" dt="2025-12-09T10:02:29.704" v="1402" actId="207"/>
          <ac:spMkLst>
            <pc:docMk/>
            <pc:sldMk cId="2048357684" sldId="357"/>
            <ac:spMk id="5" creationId="{157D1BE7-119E-BAB1-9F6D-4B6231294F15}"/>
          </ac:spMkLst>
        </pc:spChg>
        <pc:spChg chg="mod">
          <ac:chgData name="TOYONAGA Takato" userId="05ad9870-e583-4f93-bdde-dd2921655601" providerId="ADAL" clId="{F9591A12-4386-42A7-9B74-D641287532D9}" dt="2025-12-09T10:02:29.704" v="1402" actId="207"/>
          <ac:spMkLst>
            <pc:docMk/>
            <pc:sldMk cId="2048357684" sldId="357"/>
            <ac:spMk id="8" creationId="{696BA189-9C84-7ECA-EC3D-D5B4E0A86C9B}"/>
          </ac:spMkLst>
        </pc:spChg>
        <pc:spChg chg="mod">
          <ac:chgData name="TOYONAGA Takato" userId="05ad9870-e583-4f93-bdde-dd2921655601" providerId="ADAL" clId="{F9591A12-4386-42A7-9B74-D641287532D9}" dt="2025-12-09T10:02:29.704" v="1402" actId="207"/>
          <ac:spMkLst>
            <pc:docMk/>
            <pc:sldMk cId="2048357684" sldId="357"/>
            <ac:spMk id="9" creationId="{79AA8616-5EB8-BE39-A041-F7209E6C0678}"/>
          </ac:spMkLst>
        </pc:spChg>
        <pc:spChg chg="mod">
          <ac:chgData name="TOYONAGA Takato" userId="05ad9870-e583-4f93-bdde-dd2921655601" providerId="ADAL" clId="{F9591A12-4386-42A7-9B74-D641287532D9}" dt="2025-12-09T10:02:36.849" v="1403" actId="207"/>
          <ac:spMkLst>
            <pc:docMk/>
            <pc:sldMk cId="2048357684" sldId="357"/>
            <ac:spMk id="12" creationId="{A692B4DB-F33E-F429-6A64-D290AD24F592}"/>
          </ac:spMkLst>
        </pc:spChg>
      </pc:sldChg>
      <pc:sldChg chg="modSp mod">
        <pc:chgData name="TOYONAGA Takato" userId="05ad9870-e583-4f93-bdde-dd2921655601" providerId="ADAL" clId="{F9591A12-4386-42A7-9B74-D641287532D9}" dt="2025-12-09T10:03:03.099" v="1406" actId="207"/>
        <pc:sldMkLst>
          <pc:docMk/>
          <pc:sldMk cId="2484518454" sldId="359"/>
        </pc:sldMkLst>
        <pc:spChg chg="mod">
          <ac:chgData name="TOYONAGA Takato" userId="05ad9870-e583-4f93-bdde-dd2921655601" providerId="ADAL" clId="{F9591A12-4386-42A7-9B74-D641287532D9}" dt="2025-12-09T10:03:03.099" v="1406" actId="207"/>
          <ac:spMkLst>
            <pc:docMk/>
            <pc:sldMk cId="2484518454" sldId="359"/>
            <ac:spMk id="6" creationId="{AB24D7C5-0695-A3F3-131D-0E922F13670D}"/>
          </ac:spMkLst>
        </pc:spChg>
        <pc:spChg chg="mod">
          <ac:chgData name="TOYONAGA Takato" userId="05ad9870-e583-4f93-bdde-dd2921655601" providerId="ADAL" clId="{F9591A12-4386-42A7-9B74-D641287532D9}" dt="2025-12-09T10:03:03.099" v="1406" actId="207"/>
          <ac:spMkLst>
            <pc:docMk/>
            <pc:sldMk cId="2484518454" sldId="359"/>
            <ac:spMk id="15" creationId="{3F996310-9943-19CF-591D-0A286B1FFF6A}"/>
          </ac:spMkLst>
        </pc:spChg>
        <pc:spChg chg="mod">
          <ac:chgData name="TOYONAGA Takato" userId="05ad9870-e583-4f93-bdde-dd2921655601" providerId="ADAL" clId="{F9591A12-4386-42A7-9B74-D641287532D9}" dt="2025-12-09T10:03:03.099" v="1406" actId="207"/>
          <ac:spMkLst>
            <pc:docMk/>
            <pc:sldMk cId="2484518454" sldId="359"/>
            <ac:spMk id="16" creationId="{5954CC68-5F27-6C63-DA10-3C1ACFDD8C79}"/>
          </ac:spMkLst>
        </pc:spChg>
        <pc:spChg chg="mod">
          <ac:chgData name="TOYONAGA Takato" userId="05ad9870-e583-4f93-bdde-dd2921655601" providerId="ADAL" clId="{F9591A12-4386-42A7-9B74-D641287532D9}" dt="2025-12-09T10:03:03.099" v="1406" actId="207"/>
          <ac:spMkLst>
            <pc:docMk/>
            <pc:sldMk cId="2484518454" sldId="359"/>
            <ac:spMk id="18" creationId="{374F2473-F383-2C0A-F306-7519CA1D6531}"/>
          </ac:spMkLst>
        </pc:spChg>
        <pc:spChg chg="mod">
          <ac:chgData name="TOYONAGA Takato" userId="05ad9870-e583-4f93-bdde-dd2921655601" providerId="ADAL" clId="{F9591A12-4386-42A7-9B74-D641287532D9}" dt="2025-12-09T10:03:03.099" v="1406" actId="207"/>
          <ac:spMkLst>
            <pc:docMk/>
            <pc:sldMk cId="2484518454" sldId="359"/>
            <ac:spMk id="20" creationId="{D02A01AA-4665-E3BB-2981-8AE71AA3A95E}"/>
          </ac:spMkLst>
        </pc:spChg>
      </pc:sldChg>
      <pc:sldChg chg="modSp mod">
        <pc:chgData name="TOYONAGA Takato" userId="05ad9870-e583-4f93-bdde-dd2921655601" providerId="ADAL" clId="{F9591A12-4386-42A7-9B74-D641287532D9}" dt="2025-12-09T10:02:52.510" v="1405" actId="207"/>
        <pc:sldMkLst>
          <pc:docMk/>
          <pc:sldMk cId="635037204" sldId="360"/>
        </pc:sldMkLst>
        <pc:spChg chg="mod">
          <ac:chgData name="TOYONAGA Takato" userId="05ad9870-e583-4f93-bdde-dd2921655601" providerId="ADAL" clId="{F9591A12-4386-42A7-9B74-D641287532D9}" dt="2025-12-09T10:02:46.114" v="1404" actId="207"/>
          <ac:spMkLst>
            <pc:docMk/>
            <pc:sldMk cId="635037204" sldId="360"/>
            <ac:spMk id="3" creationId="{561EE024-7F3B-EC21-84CB-AD17DA2C0A61}"/>
          </ac:spMkLst>
        </pc:spChg>
        <pc:spChg chg="mod">
          <ac:chgData name="TOYONAGA Takato" userId="05ad9870-e583-4f93-bdde-dd2921655601" providerId="ADAL" clId="{F9591A12-4386-42A7-9B74-D641287532D9}" dt="2025-12-09T10:02:46.114" v="1404" actId="207"/>
          <ac:spMkLst>
            <pc:docMk/>
            <pc:sldMk cId="635037204" sldId="360"/>
            <ac:spMk id="4" creationId="{6AA3FC79-D23A-E2D6-1ECD-8FA3E69B562C}"/>
          </ac:spMkLst>
        </pc:spChg>
        <pc:spChg chg="mod">
          <ac:chgData name="TOYONAGA Takato" userId="05ad9870-e583-4f93-bdde-dd2921655601" providerId="ADAL" clId="{F9591A12-4386-42A7-9B74-D641287532D9}" dt="2025-12-09T10:02:46.114" v="1404" actId="207"/>
          <ac:spMkLst>
            <pc:docMk/>
            <pc:sldMk cId="635037204" sldId="360"/>
            <ac:spMk id="5" creationId="{8C21DB38-A8C5-703B-A6AA-2C1AFC05E6A8}"/>
          </ac:spMkLst>
        </pc:spChg>
        <pc:spChg chg="mod">
          <ac:chgData name="TOYONAGA Takato" userId="05ad9870-e583-4f93-bdde-dd2921655601" providerId="ADAL" clId="{F9591A12-4386-42A7-9B74-D641287532D9}" dt="2025-12-09T10:02:52.510" v="1405" actId="207"/>
          <ac:spMkLst>
            <pc:docMk/>
            <pc:sldMk cId="635037204" sldId="360"/>
            <ac:spMk id="7" creationId="{1FFC50D3-075F-DBBC-D90C-4FD3DF092ED7}"/>
          </ac:spMkLst>
        </pc:spChg>
        <pc:spChg chg="mod">
          <ac:chgData name="TOYONAGA Takato" userId="05ad9870-e583-4f93-bdde-dd2921655601" providerId="ADAL" clId="{F9591A12-4386-42A7-9B74-D641287532D9}" dt="2025-12-09T10:02:46.114" v="1404" actId="207"/>
          <ac:spMkLst>
            <pc:docMk/>
            <pc:sldMk cId="635037204" sldId="360"/>
            <ac:spMk id="9" creationId="{C993E4F4-3373-ECC6-3DFE-A3C499C4F6BC}"/>
          </ac:spMkLst>
        </pc:spChg>
        <pc:spChg chg="mod">
          <ac:chgData name="TOYONAGA Takato" userId="05ad9870-e583-4f93-bdde-dd2921655601" providerId="ADAL" clId="{F9591A12-4386-42A7-9B74-D641287532D9}" dt="2025-12-09T10:02:46.114" v="1404" actId="207"/>
          <ac:spMkLst>
            <pc:docMk/>
            <pc:sldMk cId="635037204" sldId="360"/>
            <ac:spMk id="10" creationId="{7653B1B0-5130-9C8F-CA7A-AE35B3BE2301}"/>
          </ac:spMkLst>
        </pc:spChg>
        <pc:spChg chg="mod">
          <ac:chgData name="TOYONAGA Takato" userId="05ad9870-e583-4f93-bdde-dd2921655601" providerId="ADAL" clId="{F9591A12-4386-42A7-9B74-D641287532D9}" dt="2025-12-09T10:02:46.114" v="1404" actId="207"/>
          <ac:spMkLst>
            <pc:docMk/>
            <pc:sldMk cId="635037204" sldId="360"/>
            <ac:spMk id="11" creationId="{3C4B4950-8DFC-7173-0E9D-23F047BDA083}"/>
          </ac:spMkLst>
        </pc:spChg>
      </pc:sldChg>
      <pc:sldChg chg="modSp mod">
        <pc:chgData name="TOYONAGA Takato" userId="05ad9870-e583-4f93-bdde-dd2921655601" providerId="ADAL" clId="{F9591A12-4386-42A7-9B74-D641287532D9}" dt="2025-12-09T10:03:10.307" v="1407" actId="207"/>
        <pc:sldMkLst>
          <pc:docMk/>
          <pc:sldMk cId="3856972644" sldId="361"/>
        </pc:sldMkLst>
        <pc:spChg chg="mod">
          <ac:chgData name="TOYONAGA Takato" userId="05ad9870-e583-4f93-bdde-dd2921655601" providerId="ADAL" clId="{F9591A12-4386-42A7-9B74-D641287532D9}" dt="2025-12-09T10:03:10.307" v="1407" actId="207"/>
          <ac:spMkLst>
            <pc:docMk/>
            <pc:sldMk cId="3856972644" sldId="361"/>
            <ac:spMk id="3" creationId="{D8EFD709-5903-FAF5-8CF8-97A8AD78BF59}"/>
          </ac:spMkLst>
        </pc:spChg>
        <pc:spChg chg="mod">
          <ac:chgData name="TOYONAGA Takato" userId="05ad9870-e583-4f93-bdde-dd2921655601" providerId="ADAL" clId="{F9591A12-4386-42A7-9B74-D641287532D9}" dt="2025-12-09T10:03:10.307" v="1407" actId="207"/>
          <ac:spMkLst>
            <pc:docMk/>
            <pc:sldMk cId="3856972644" sldId="361"/>
            <ac:spMk id="4" creationId="{16762979-85C1-2EF2-58C0-9A795C6F9CAE}"/>
          </ac:spMkLst>
        </pc:spChg>
        <pc:spChg chg="mod">
          <ac:chgData name="TOYONAGA Takato" userId="05ad9870-e583-4f93-bdde-dd2921655601" providerId="ADAL" clId="{F9591A12-4386-42A7-9B74-D641287532D9}" dt="2025-12-09T10:03:10.307" v="1407" actId="207"/>
          <ac:spMkLst>
            <pc:docMk/>
            <pc:sldMk cId="3856972644" sldId="361"/>
            <ac:spMk id="5" creationId="{BA70AC14-141F-89AF-0455-E16AF2B69BEB}"/>
          </ac:spMkLst>
        </pc:spChg>
        <pc:spChg chg="mod">
          <ac:chgData name="TOYONAGA Takato" userId="05ad9870-e583-4f93-bdde-dd2921655601" providerId="ADAL" clId="{F9591A12-4386-42A7-9B74-D641287532D9}" dt="2025-12-09T10:03:10.307" v="1407" actId="207"/>
          <ac:spMkLst>
            <pc:docMk/>
            <pc:sldMk cId="3856972644" sldId="361"/>
            <ac:spMk id="6" creationId="{784EF1D8-C612-03F1-3939-43A2E187F121}"/>
          </ac:spMkLst>
        </pc:spChg>
        <pc:spChg chg="mod">
          <ac:chgData name="TOYONAGA Takato" userId="05ad9870-e583-4f93-bdde-dd2921655601" providerId="ADAL" clId="{F9591A12-4386-42A7-9B74-D641287532D9}" dt="2025-12-09T10:03:10.307" v="1407" actId="207"/>
          <ac:spMkLst>
            <pc:docMk/>
            <pc:sldMk cId="3856972644" sldId="361"/>
            <ac:spMk id="9" creationId="{51B0E29A-A0D3-7C02-64B5-C416355C05D9}"/>
          </ac:spMkLst>
        </pc:spChg>
        <pc:spChg chg="mod">
          <ac:chgData name="TOYONAGA Takato" userId="05ad9870-e583-4f93-bdde-dd2921655601" providerId="ADAL" clId="{F9591A12-4386-42A7-9B74-D641287532D9}" dt="2025-12-09T10:03:10.307" v="1407" actId="207"/>
          <ac:spMkLst>
            <pc:docMk/>
            <pc:sldMk cId="3856972644" sldId="361"/>
            <ac:spMk id="10" creationId="{678D3E50-3DEA-98E2-952A-7875E9186B5F}"/>
          </ac:spMkLst>
        </pc:spChg>
      </pc:sldChg>
      <pc:sldChg chg="modSp mod">
        <pc:chgData name="TOYONAGA Takato" userId="05ad9870-e583-4f93-bdde-dd2921655601" providerId="ADAL" clId="{F9591A12-4386-42A7-9B74-D641287532D9}" dt="2025-12-09T10:03:14.759" v="1408" actId="207"/>
        <pc:sldMkLst>
          <pc:docMk/>
          <pc:sldMk cId="2279208599" sldId="362"/>
        </pc:sldMkLst>
        <pc:spChg chg="mod">
          <ac:chgData name="TOYONAGA Takato" userId="05ad9870-e583-4f93-bdde-dd2921655601" providerId="ADAL" clId="{F9591A12-4386-42A7-9B74-D641287532D9}" dt="2025-12-09T10:03:14.759" v="1408" actId="207"/>
          <ac:spMkLst>
            <pc:docMk/>
            <pc:sldMk cId="2279208599" sldId="362"/>
            <ac:spMk id="2" creationId="{92D494DC-61DD-468F-1EE1-F1BDDCE5C385}"/>
          </ac:spMkLst>
        </pc:spChg>
        <pc:spChg chg="mod">
          <ac:chgData name="TOYONAGA Takato" userId="05ad9870-e583-4f93-bdde-dd2921655601" providerId="ADAL" clId="{F9591A12-4386-42A7-9B74-D641287532D9}" dt="2025-12-09T10:03:14.759" v="1408" actId="207"/>
          <ac:spMkLst>
            <pc:docMk/>
            <pc:sldMk cId="2279208599" sldId="362"/>
            <ac:spMk id="3" creationId="{6D9F8690-95A3-2F1A-5ACD-2146BE070F96}"/>
          </ac:spMkLst>
        </pc:spChg>
        <pc:spChg chg="mod">
          <ac:chgData name="TOYONAGA Takato" userId="05ad9870-e583-4f93-bdde-dd2921655601" providerId="ADAL" clId="{F9591A12-4386-42A7-9B74-D641287532D9}" dt="2025-12-09T10:03:14.759" v="1408" actId="207"/>
          <ac:spMkLst>
            <pc:docMk/>
            <pc:sldMk cId="2279208599" sldId="362"/>
            <ac:spMk id="4" creationId="{A7B56FED-865B-254B-359D-EC2931CAE6A5}"/>
          </ac:spMkLst>
        </pc:spChg>
        <pc:spChg chg="mod">
          <ac:chgData name="TOYONAGA Takato" userId="05ad9870-e583-4f93-bdde-dd2921655601" providerId="ADAL" clId="{F9591A12-4386-42A7-9B74-D641287532D9}" dt="2025-12-09T10:03:14.759" v="1408" actId="207"/>
          <ac:spMkLst>
            <pc:docMk/>
            <pc:sldMk cId="2279208599" sldId="362"/>
            <ac:spMk id="6" creationId="{5400D3CE-E35E-86FB-DADA-EF98A47C4D99}"/>
          </ac:spMkLst>
        </pc:spChg>
      </pc:sldChg>
      <pc:sldChg chg="modSp mod modNotesTx">
        <pc:chgData name="TOYONAGA Takato" userId="05ad9870-e583-4f93-bdde-dd2921655601" providerId="ADAL" clId="{F9591A12-4386-42A7-9B74-D641287532D9}" dt="2025-12-09T18:55:05.389" v="3434" actId="20577"/>
        <pc:sldMkLst>
          <pc:docMk/>
          <pc:sldMk cId="1431027629" sldId="363"/>
        </pc:sldMkLst>
        <pc:spChg chg="mod">
          <ac:chgData name="TOYONAGA Takato" userId="05ad9870-e583-4f93-bdde-dd2921655601" providerId="ADAL" clId="{F9591A12-4386-42A7-9B74-D641287532D9}" dt="2025-12-09T10:03:24.199" v="1409" actId="207"/>
          <ac:spMkLst>
            <pc:docMk/>
            <pc:sldMk cId="1431027629" sldId="363"/>
            <ac:spMk id="2" creationId="{348F35AE-C943-13F6-C543-1FEEBBF72E53}"/>
          </ac:spMkLst>
        </pc:spChg>
        <pc:spChg chg="mod">
          <ac:chgData name="TOYONAGA Takato" userId="05ad9870-e583-4f93-bdde-dd2921655601" providerId="ADAL" clId="{F9591A12-4386-42A7-9B74-D641287532D9}" dt="2025-12-09T10:03:24.199" v="1409" actId="207"/>
          <ac:spMkLst>
            <pc:docMk/>
            <pc:sldMk cId="1431027629" sldId="363"/>
            <ac:spMk id="3" creationId="{D12C1097-18F9-8A94-0FE8-633A900616B8}"/>
          </ac:spMkLst>
        </pc:spChg>
        <pc:spChg chg="mod">
          <ac:chgData name="TOYONAGA Takato" userId="05ad9870-e583-4f93-bdde-dd2921655601" providerId="ADAL" clId="{F9591A12-4386-42A7-9B74-D641287532D9}" dt="2025-12-09T10:03:24.199" v="1409" actId="207"/>
          <ac:spMkLst>
            <pc:docMk/>
            <pc:sldMk cId="1431027629" sldId="363"/>
            <ac:spMk id="7" creationId="{DD61200E-9DB1-02CB-2C4A-3311E3F7DFFC}"/>
          </ac:spMkLst>
        </pc:spChg>
        <pc:spChg chg="mod">
          <ac:chgData name="TOYONAGA Takato" userId="05ad9870-e583-4f93-bdde-dd2921655601" providerId="ADAL" clId="{F9591A12-4386-42A7-9B74-D641287532D9}" dt="2025-12-09T10:03:24.199" v="1409" actId="207"/>
          <ac:spMkLst>
            <pc:docMk/>
            <pc:sldMk cId="1431027629" sldId="363"/>
            <ac:spMk id="8" creationId="{F08662EA-7A5A-0248-2B05-422B39E86ACC}"/>
          </ac:spMkLst>
        </pc:spChg>
      </pc:sldChg>
      <pc:sldChg chg="del ord">
        <pc:chgData name="TOYONAGA Takato" userId="05ad9870-e583-4f93-bdde-dd2921655601" providerId="ADAL" clId="{F9591A12-4386-42A7-9B74-D641287532D9}" dt="2025-12-09T09:24:46.343" v="1150" actId="47"/>
        <pc:sldMkLst>
          <pc:docMk/>
          <pc:sldMk cId="2607656649" sldId="364"/>
        </pc:sldMkLst>
      </pc:sldChg>
      <pc:sldChg chg="del">
        <pc:chgData name="TOYONAGA Takato" userId="05ad9870-e583-4f93-bdde-dd2921655601" providerId="ADAL" clId="{F9591A12-4386-42A7-9B74-D641287532D9}" dt="2025-12-09T09:24:37.711" v="1148" actId="47"/>
        <pc:sldMkLst>
          <pc:docMk/>
          <pc:sldMk cId="1248993525" sldId="365"/>
        </pc:sldMkLst>
      </pc:sldChg>
      <pc:sldChg chg="addSp delSp modSp add del mod modNotesTx">
        <pc:chgData name="TOYONAGA Takato" userId="05ad9870-e583-4f93-bdde-dd2921655601" providerId="ADAL" clId="{F9591A12-4386-42A7-9B74-D641287532D9}" dt="2025-12-09T19:10:10.470" v="3973" actId="20577"/>
        <pc:sldMkLst>
          <pc:docMk/>
          <pc:sldMk cId="168971839" sldId="366"/>
        </pc:sldMkLst>
        <pc:spChg chg="add mod">
          <ac:chgData name="TOYONAGA Takato" userId="05ad9870-e583-4f93-bdde-dd2921655601" providerId="ADAL" clId="{F9591A12-4386-42A7-9B74-D641287532D9}" dt="2025-12-09T10:03:35.570" v="1411" actId="207"/>
          <ac:spMkLst>
            <pc:docMk/>
            <pc:sldMk cId="168971839" sldId="366"/>
            <ac:spMk id="3" creationId="{41976582-0CEB-4824-23CD-56C6DEB63DA0}"/>
          </ac:spMkLst>
        </pc:spChg>
        <pc:spChg chg="mod">
          <ac:chgData name="TOYONAGA Takato" userId="05ad9870-e583-4f93-bdde-dd2921655601" providerId="ADAL" clId="{F9591A12-4386-42A7-9B74-D641287532D9}" dt="2025-12-09T10:03:35.570" v="1411" actId="207"/>
          <ac:spMkLst>
            <pc:docMk/>
            <pc:sldMk cId="168971839" sldId="366"/>
            <ac:spMk id="4" creationId="{032DFD1B-BF09-A7B9-B589-CEB90646F6F0}"/>
          </ac:spMkLst>
        </pc:spChg>
        <pc:spChg chg="add mod">
          <ac:chgData name="TOYONAGA Takato" userId="05ad9870-e583-4f93-bdde-dd2921655601" providerId="ADAL" clId="{F9591A12-4386-42A7-9B74-D641287532D9}" dt="2025-12-09T10:03:35.570" v="1411" actId="207"/>
          <ac:spMkLst>
            <pc:docMk/>
            <pc:sldMk cId="168971839" sldId="366"/>
            <ac:spMk id="6" creationId="{6D40E4BA-8420-9A9D-DA14-D6E107C7CDDC}"/>
          </ac:spMkLst>
        </pc:spChg>
        <pc:spChg chg="add mod">
          <ac:chgData name="TOYONAGA Takato" userId="05ad9870-e583-4f93-bdde-dd2921655601" providerId="ADAL" clId="{F9591A12-4386-42A7-9B74-D641287532D9}" dt="2025-12-09T10:03:35.570" v="1411" actId="207"/>
          <ac:spMkLst>
            <pc:docMk/>
            <pc:sldMk cId="168971839" sldId="366"/>
            <ac:spMk id="8" creationId="{5E4A873C-B288-9FCE-929D-45C25B09C129}"/>
          </ac:spMkLst>
        </pc:spChg>
        <pc:spChg chg="add mod">
          <ac:chgData name="TOYONAGA Takato" userId="05ad9870-e583-4f93-bdde-dd2921655601" providerId="ADAL" clId="{F9591A12-4386-42A7-9B74-D641287532D9}" dt="2025-12-09T17:52:55.074" v="2152" actId="207"/>
          <ac:spMkLst>
            <pc:docMk/>
            <pc:sldMk cId="168971839" sldId="366"/>
            <ac:spMk id="9" creationId="{3BF13A33-4D6B-9AAE-0DF3-AB602C1AD880}"/>
          </ac:spMkLst>
        </pc:spChg>
        <pc:spChg chg="add mod">
          <ac:chgData name="TOYONAGA Takato" userId="05ad9870-e583-4f93-bdde-dd2921655601" providerId="ADAL" clId="{F9591A12-4386-42A7-9B74-D641287532D9}" dt="2025-12-09T10:03:35.570" v="1411" actId="207"/>
          <ac:spMkLst>
            <pc:docMk/>
            <pc:sldMk cId="168971839" sldId="366"/>
            <ac:spMk id="11" creationId="{B419A56C-D7C3-6CC1-8E93-66CD3CE477AB}"/>
          </ac:spMkLst>
        </pc:spChg>
        <pc:spChg chg="add mod">
          <ac:chgData name="TOYONAGA Takato" userId="05ad9870-e583-4f93-bdde-dd2921655601" providerId="ADAL" clId="{F9591A12-4386-42A7-9B74-D641287532D9}" dt="2025-12-09T10:03:35.570" v="1411" actId="207"/>
          <ac:spMkLst>
            <pc:docMk/>
            <pc:sldMk cId="168971839" sldId="366"/>
            <ac:spMk id="13" creationId="{1937A056-41EE-6309-655A-C71854C2421E}"/>
          </ac:spMkLst>
        </pc:spChg>
        <pc:spChg chg="del">
          <ac:chgData name="TOYONAGA Takato" userId="05ad9870-e583-4f93-bdde-dd2921655601" providerId="ADAL" clId="{F9591A12-4386-42A7-9B74-D641287532D9}" dt="2025-12-09T07:53:57.042" v="939" actId="478"/>
          <ac:spMkLst>
            <pc:docMk/>
            <pc:sldMk cId="168971839" sldId="366"/>
            <ac:spMk id="14" creationId="{8350A0D5-2374-808C-3C47-DBB9D8978D14}"/>
          </ac:spMkLst>
        </pc:spChg>
        <pc:spChg chg="del mod">
          <ac:chgData name="TOYONAGA Takato" userId="05ad9870-e583-4f93-bdde-dd2921655601" providerId="ADAL" clId="{F9591A12-4386-42A7-9B74-D641287532D9}" dt="2025-12-09T07:53:57.042" v="939" actId="478"/>
          <ac:spMkLst>
            <pc:docMk/>
            <pc:sldMk cId="168971839" sldId="366"/>
            <ac:spMk id="15" creationId="{FDACE0D0-70DE-0BDD-C4BD-3739FCEFF3EF}"/>
          </ac:spMkLst>
        </pc:spChg>
        <pc:spChg chg="add mod">
          <ac:chgData name="TOYONAGA Takato" userId="05ad9870-e583-4f93-bdde-dd2921655601" providerId="ADAL" clId="{F9591A12-4386-42A7-9B74-D641287532D9}" dt="2025-12-09T10:03:35.570" v="1411" actId="207"/>
          <ac:spMkLst>
            <pc:docMk/>
            <pc:sldMk cId="168971839" sldId="366"/>
            <ac:spMk id="17" creationId="{355A520A-4B13-0966-E55E-37345E88A251}"/>
          </ac:spMkLst>
        </pc:spChg>
        <pc:spChg chg="add mod">
          <ac:chgData name="TOYONAGA Takato" userId="05ad9870-e583-4f93-bdde-dd2921655601" providerId="ADAL" clId="{F9591A12-4386-42A7-9B74-D641287532D9}" dt="2025-12-09T09:16:45.147" v="1124" actId="1076"/>
          <ac:spMkLst>
            <pc:docMk/>
            <pc:sldMk cId="168971839" sldId="366"/>
            <ac:spMk id="18" creationId="{3D429B45-8F18-FA1B-FBD2-B457D18A4859}"/>
          </ac:spMkLst>
        </pc:spChg>
        <pc:spChg chg="add mod">
          <ac:chgData name="TOYONAGA Takato" userId="05ad9870-e583-4f93-bdde-dd2921655601" providerId="ADAL" clId="{F9591A12-4386-42A7-9B74-D641287532D9}" dt="2025-12-09T10:03:35.570" v="1411" actId="207"/>
          <ac:spMkLst>
            <pc:docMk/>
            <pc:sldMk cId="168971839" sldId="366"/>
            <ac:spMk id="20" creationId="{1FD96BA7-2669-468A-1FD8-22C1B8B7355A}"/>
          </ac:spMkLst>
        </pc:spChg>
        <pc:spChg chg="add mod">
          <ac:chgData name="TOYONAGA Takato" userId="05ad9870-e583-4f93-bdde-dd2921655601" providerId="ADAL" clId="{F9591A12-4386-42A7-9B74-D641287532D9}" dt="2025-12-09T10:03:35.570" v="1411" actId="207"/>
          <ac:spMkLst>
            <pc:docMk/>
            <pc:sldMk cId="168971839" sldId="366"/>
            <ac:spMk id="21" creationId="{79D054D5-7653-C54E-8CE4-6FD9B451002F}"/>
          </ac:spMkLst>
        </pc:spChg>
        <pc:cxnChg chg="add mod">
          <ac:chgData name="TOYONAGA Takato" userId="05ad9870-e583-4f93-bdde-dd2921655601" providerId="ADAL" clId="{F9591A12-4386-42A7-9B74-D641287532D9}" dt="2025-12-09T09:17:54.473" v="1134" actId="17032"/>
          <ac:cxnSpMkLst>
            <pc:docMk/>
            <pc:sldMk cId="168971839" sldId="366"/>
            <ac:cxnSpMk id="23" creationId="{D2DDC886-B20A-1964-9916-93C55BA1C777}"/>
          </ac:cxnSpMkLst>
        </pc:cxnChg>
        <pc:cxnChg chg="add del mod">
          <ac:chgData name="TOYONAGA Takato" userId="05ad9870-e583-4f93-bdde-dd2921655601" providerId="ADAL" clId="{F9591A12-4386-42A7-9B74-D641287532D9}" dt="2025-12-09T08:24:59.413" v="1079" actId="478"/>
          <ac:cxnSpMkLst>
            <pc:docMk/>
            <pc:sldMk cId="168971839" sldId="366"/>
            <ac:cxnSpMk id="24" creationId="{75C13597-8C9E-E5C7-69BA-71FA4652B884}"/>
          </ac:cxnSpMkLst>
        </pc:cxnChg>
        <pc:cxnChg chg="add mod">
          <ac:chgData name="TOYONAGA Takato" userId="05ad9870-e583-4f93-bdde-dd2921655601" providerId="ADAL" clId="{F9591A12-4386-42A7-9B74-D641287532D9}" dt="2025-12-09T09:18:25.632" v="1140" actId="17032"/>
          <ac:cxnSpMkLst>
            <pc:docMk/>
            <pc:sldMk cId="168971839" sldId="366"/>
            <ac:cxnSpMk id="25" creationId="{80A8F44B-E705-7A4F-40E5-48C882144CBF}"/>
          </ac:cxnSpMkLst>
        </pc:cxnChg>
        <pc:cxnChg chg="add mod">
          <ac:chgData name="TOYONAGA Takato" userId="05ad9870-e583-4f93-bdde-dd2921655601" providerId="ADAL" clId="{F9591A12-4386-42A7-9B74-D641287532D9}" dt="2025-12-09T09:18:30.635" v="1141" actId="17032"/>
          <ac:cxnSpMkLst>
            <pc:docMk/>
            <pc:sldMk cId="168971839" sldId="366"/>
            <ac:cxnSpMk id="26" creationId="{8E9DC71C-916B-40F1-4F1F-692909D2215B}"/>
          </ac:cxnSpMkLst>
        </pc:cxnChg>
        <pc:cxnChg chg="add mod">
          <ac:chgData name="TOYONAGA Takato" userId="05ad9870-e583-4f93-bdde-dd2921655601" providerId="ADAL" clId="{F9591A12-4386-42A7-9B74-D641287532D9}" dt="2025-12-09T09:18:41.136" v="1142" actId="17032"/>
          <ac:cxnSpMkLst>
            <pc:docMk/>
            <pc:sldMk cId="168971839" sldId="366"/>
            <ac:cxnSpMk id="27" creationId="{E27584BB-AE61-4996-3CEB-037E96AB7061}"/>
          </ac:cxnSpMkLst>
        </pc:cxnChg>
        <pc:cxnChg chg="add mod">
          <ac:chgData name="TOYONAGA Takato" userId="05ad9870-e583-4f93-bdde-dd2921655601" providerId="ADAL" clId="{F9591A12-4386-42A7-9B74-D641287532D9}" dt="2025-12-09T09:18:46.106" v="1143" actId="17032"/>
          <ac:cxnSpMkLst>
            <pc:docMk/>
            <pc:sldMk cId="168971839" sldId="366"/>
            <ac:cxnSpMk id="28" creationId="{A0DD90D3-523A-EDF0-BDBF-8F17A2D561B5}"/>
          </ac:cxnSpMkLst>
        </pc:cxnChg>
        <pc:cxnChg chg="add mod">
          <ac:chgData name="TOYONAGA Takato" userId="05ad9870-e583-4f93-bdde-dd2921655601" providerId="ADAL" clId="{F9591A12-4386-42A7-9B74-D641287532D9}" dt="2025-12-09T09:18:01.055" v="1135" actId="17032"/>
          <ac:cxnSpMkLst>
            <pc:docMk/>
            <pc:sldMk cId="168971839" sldId="366"/>
            <ac:cxnSpMk id="36" creationId="{6396D6E7-06FC-7DA4-1548-1531DE383E50}"/>
          </ac:cxnSpMkLst>
        </pc:cxnChg>
        <pc:cxnChg chg="add mod">
          <ac:chgData name="TOYONAGA Takato" userId="05ad9870-e583-4f93-bdde-dd2921655601" providerId="ADAL" clId="{F9591A12-4386-42A7-9B74-D641287532D9}" dt="2025-12-09T09:13:35.820" v="1102"/>
          <ac:cxnSpMkLst>
            <pc:docMk/>
            <pc:sldMk cId="168971839" sldId="366"/>
            <ac:cxnSpMk id="44" creationId="{A264ECB1-1A1C-F39A-78B5-70A8916EB64F}"/>
          </ac:cxnSpMkLst>
        </pc:cxnChg>
        <pc:cxnChg chg="add mod">
          <ac:chgData name="TOYONAGA Takato" userId="05ad9870-e583-4f93-bdde-dd2921655601" providerId="ADAL" clId="{F9591A12-4386-42A7-9B74-D641287532D9}" dt="2025-12-09T09:18:06.108" v="1136" actId="17032"/>
          <ac:cxnSpMkLst>
            <pc:docMk/>
            <pc:sldMk cId="168971839" sldId="366"/>
            <ac:cxnSpMk id="45" creationId="{98AD978C-22E7-3E86-3233-160B3888F6EE}"/>
          </ac:cxnSpMkLst>
        </pc:cxnChg>
        <pc:cxnChg chg="add mod">
          <ac:chgData name="TOYONAGA Takato" userId="05ad9870-e583-4f93-bdde-dd2921655601" providerId="ADAL" clId="{F9591A12-4386-42A7-9B74-D641287532D9}" dt="2025-12-09T09:18:10.273" v="1137" actId="17032"/>
          <ac:cxnSpMkLst>
            <pc:docMk/>
            <pc:sldMk cId="168971839" sldId="366"/>
            <ac:cxnSpMk id="49" creationId="{1E5E1A3D-CEF9-CFBD-70E9-B738408E024B}"/>
          </ac:cxnSpMkLst>
        </pc:cxnChg>
        <pc:cxnChg chg="add mod">
          <ac:chgData name="TOYONAGA Takato" userId="05ad9870-e583-4f93-bdde-dd2921655601" providerId="ADAL" clId="{F9591A12-4386-42A7-9B74-D641287532D9}" dt="2025-12-09T09:18:15.347" v="1138" actId="17032"/>
          <ac:cxnSpMkLst>
            <pc:docMk/>
            <pc:sldMk cId="168971839" sldId="366"/>
            <ac:cxnSpMk id="53" creationId="{DD71851E-9276-B5AA-5A82-821342558612}"/>
          </ac:cxnSpMkLst>
        </pc:cxnChg>
        <pc:cxnChg chg="add mod">
          <ac:chgData name="TOYONAGA Takato" userId="05ad9870-e583-4f93-bdde-dd2921655601" providerId="ADAL" clId="{F9591A12-4386-42A7-9B74-D641287532D9}" dt="2025-12-09T09:18:20.014" v="1139" actId="17032"/>
          <ac:cxnSpMkLst>
            <pc:docMk/>
            <pc:sldMk cId="168971839" sldId="366"/>
            <ac:cxnSpMk id="56" creationId="{6E061E39-9E2D-78F6-97CF-5626DBA3A173}"/>
          </ac:cxnSpMkLst>
        </pc:cxnChg>
      </pc:sldChg>
      <pc:sldChg chg="del">
        <pc:chgData name="TOYONAGA Takato" userId="05ad9870-e583-4f93-bdde-dd2921655601" providerId="ADAL" clId="{F9591A12-4386-42A7-9B74-D641287532D9}" dt="2025-12-09T09:50:35.317" v="1317" actId="47"/>
        <pc:sldMkLst>
          <pc:docMk/>
          <pc:sldMk cId="4115038009" sldId="368"/>
        </pc:sldMkLst>
      </pc:sldChg>
      <pc:sldChg chg="del">
        <pc:chgData name="TOYONAGA Takato" userId="05ad9870-e583-4f93-bdde-dd2921655601" providerId="ADAL" clId="{F9591A12-4386-42A7-9B74-D641287532D9}" dt="2025-12-09T09:24:32.333" v="1147" actId="47"/>
        <pc:sldMkLst>
          <pc:docMk/>
          <pc:sldMk cId="1045552326" sldId="369"/>
        </pc:sldMkLst>
      </pc:sldChg>
      <pc:sldChg chg="del">
        <pc:chgData name="TOYONAGA Takato" userId="05ad9870-e583-4f93-bdde-dd2921655601" providerId="ADAL" clId="{F9591A12-4386-42A7-9B74-D641287532D9}" dt="2025-12-09T10:37:47.193" v="1964" actId="47"/>
        <pc:sldMkLst>
          <pc:docMk/>
          <pc:sldMk cId="56908682" sldId="370"/>
        </pc:sldMkLst>
      </pc:sldChg>
      <pc:sldChg chg="addSp delSp modSp del mod ord modNotesTx">
        <pc:chgData name="TOYONAGA Takato" userId="05ad9870-e583-4f93-bdde-dd2921655601" providerId="ADAL" clId="{F9591A12-4386-42A7-9B74-D641287532D9}" dt="2025-12-09T09:24:41.844" v="1149" actId="47"/>
        <pc:sldMkLst>
          <pc:docMk/>
          <pc:sldMk cId="3619819540" sldId="371"/>
        </pc:sldMkLst>
        <pc:spChg chg="add mod">
          <ac:chgData name="TOYONAGA Takato" userId="05ad9870-e583-4f93-bdde-dd2921655601" providerId="ADAL" clId="{F9591A12-4386-42A7-9B74-D641287532D9}" dt="2025-12-09T07:45:38.959" v="790" actId="1076"/>
          <ac:spMkLst>
            <pc:docMk/>
            <pc:sldMk cId="3619819540" sldId="371"/>
            <ac:spMk id="3" creationId="{B8A70EE4-F067-CFA9-7566-830A34BB5783}"/>
          </ac:spMkLst>
        </pc:spChg>
        <pc:spChg chg="mod">
          <ac:chgData name="TOYONAGA Takato" userId="05ad9870-e583-4f93-bdde-dd2921655601" providerId="ADAL" clId="{F9591A12-4386-42A7-9B74-D641287532D9}" dt="2025-12-09T07:46:37.739" v="799" actId="1076"/>
          <ac:spMkLst>
            <pc:docMk/>
            <pc:sldMk cId="3619819540" sldId="371"/>
            <ac:spMk id="13" creationId="{31314647-FC71-EF5D-6876-DD4FBA0AAD05}"/>
          </ac:spMkLst>
        </pc:spChg>
        <pc:spChg chg="mod">
          <ac:chgData name="TOYONAGA Takato" userId="05ad9870-e583-4f93-bdde-dd2921655601" providerId="ADAL" clId="{F9591A12-4386-42A7-9B74-D641287532D9}" dt="2025-12-09T07:32:23.043" v="741" actId="20577"/>
          <ac:spMkLst>
            <pc:docMk/>
            <pc:sldMk cId="3619819540" sldId="371"/>
            <ac:spMk id="16" creationId="{ED616661-DAFE-FBB5-A35C-CC85E8F04159}"/>
          </ac:spMkLst>
        </pc:spChg>
        <pc:spChg chg="del mod topLvl">
          <ac:chgData name="TOYONAGA Takato" userId="05ad9870-e583-4f93-bdde-dd2921655601" providerId="ADAL" clId="{F9591A12-4386-42A7-9B74-D641287532D9}" dt="2025-12-09T07:33:24.768" v="753" actId="478"/>
          <ac:spMkLst>
            <pc:docMk/>
            <pc:sldMk cId="3619819540" sldId="371"/>
            <ac:spMk id="18" creationId="{58DCD0F1-450C-4A4F-00B7-8879E566F3E1}"/>
          </ac:spMkLst>
        </pc:spChg>
        <pc:spChg chg="mod">
          <ac:chgData name="TOYONAGA Takato" userId="05ad9870-e583-4f93-bdde-dd2921655601" providerId="ADAL" clId="{F9591A12-4386-42A7-9B74-D641287532D9}" dt="2025-12-09T07:46:57.898" v="800" actId="20577"/>
          <ac:spMkLst>
            <pc:docMk/>
            <pc:sldMk cId="3619819540" sldId="371"/>
            <ac:spMk id="21" creationId="{9C14D564-B2E6-D543-32AC-153B31BC8BF0}"/>
          </ac:spMkLst>
        </pc:spChg>
        <pc:spChg chg="mod">
          <ac:chgData name="TOYONAGA Takato" userId="05ad9870-e583-4f93-bdde-dd2921655601" providerId="ADAL" clId="{F9591A12-4386-42A7-9B74-D641287532D9}" dt="2025-12-09T07:47:09.133" v="801" actId="14100"/>
          <ac:spMkLst>
            <pc:docMk/>
            <pc:sldMk cId="3619819540" sldId="371"/>
            <ac:spMk id="24" creationId="{D83AA0D3-677F-C485-A2C4-0D86279E1E68}"/>
          </ac:spMkLst>
        </pc:spChg>
        <pc:spChg chg="mod topLvl">
          <ac:chgData name="TOYONAGA Takato" userId="05ad9870-e583-4f93-bdde-dd2921655601" providerId="ADAL" clId="{F9591A12-4386-42A7-9B74-D641287532D9}" dt="2025-12-09T07:45:17.958" v="786" actId="1076"/>
          <ac:spMkLst>
            <pc:docMk/>
            <pc:sldMk cId="3619819540" sldId="371"/>
            <ac:spMk id="25" creationId="{DCB3AB05-DD4B-B81A-ADF3-915C4D8BE82E}"/>
          </ac:spMkLst>
        </pc:spChg>
        <pc:spChg chg="del">
          <ac:chgData name="TOYONAGA Takato" userId="05ad9870-e583-4f93-bdde-dd2921655601" providerId="ADAL" clId="{F9591A12-4386-42A7-9B74-D641287532D9}" dt="2025-12-09T07:32:20.382" v="740" actId="478"/>
          <ac:spMkLst>
            <pc:docMk/>
            <pc:sldMk cId="3619819540" sldId="371"/>
            <ac:spMk id="46" creationId="{A26EDD36-BC7C-A305-EA3B-47DD32E6443D}"/>
          </ac:spMkLst>
        </pc:spChg>
        <pc:spChg chg="del">
          <ac:chgData name="TOYONAGA Takato" userId="05ad9870-e583-4f93-bdde-dd2921655601" providerId="ADAL" clId="{F9591A12-4386-42A7-9B74-D641287532D9}" dt="2025-12-09T07:32:20.382" v="740" actId="478"/>
          <ac:spMkLst>
            <pc:docMk/>
            <pc:sldMk cId="3619819540" sldId="371"/>
            <ac:spMk id="47" creationId="{20391709-3F00-2DCB-38AA-1647443BD0E4}"/>
          </ac:spMkLst>
        </pc:spChg>
        <pc:grpChg chg="del">
          <ac:chgData name="TOYONAGA Takato" userId="05ad9870-e583-4f93-bdde-dd2921655601" providerId="ADAL" clId="{F9591A12-4386-42A7-9B74-D641287532D9}" dt="2025-12-09T07:32:27.388" v="742" actId="478"/>
          <ac:grpSpMkLst>
            <pc:docMk/>
            <pc:sldMk cId="3619819540" sldId="371"/>
            <ac:grpSpMk id="17" creationId="{A88BD455-B8DF-CB9C-741B-955DCBAA89B5}"/>
          </ac:grpSpMkLst>
        </pc:grpChg>
        <pc:grpChg chg="mod">
          <ac:chgData name="TOYONAGA Takato" userId="05ad9870-e583-4f93-bdde-dd2921655601" providerId="ADAL" clId="{F9591A12-4386-42A7-9B74-D641287532D9}" dt="2025-12-09T07:46:37.739" v="799" actId="1076"/>
          <ac:grpSpMkLst>
            <pc:docMk/>
            <pc:sldMk cId="3619819540" sldId="371"/>
            <ac:grpSpMk id="19" creationId="{F28C4221-7DA3-327E-94E9-A749510ADEB4}"/>
          </ac:grpSpMkLst>
        </pc:grpChg>
        <pc:grpChg chg="del mod topLvl">
          <ac:chgData name="TOYONAGA Takato" userId="05ad9870-e583-4f93-bdde-dd2921655601" providerId="ADAL" clId="{F9591A12-4386-42A7-9B74-D641287532D9}" dt="2025-12-09T07:25:28.529" v="365" actId="165"/>
          <ac:grpSpMkLst>
            <pc:docMk/>
            <pc:sldMk cId="3619819540" sldId="371"/>
            <ac:grpSpMk id="20" creationId="{E05BDDF9-0714-8102-D1A9-80405E190EFF}"/>
          </ac:grpSpMkLst>
        </pc:grpChg>
        <pc:grpChg chg="del">
          <ac:chgData name="TOYONAGA Takato" userId="05ad9870-e583-4f93-bdde-dd2921655601" providerId="ADAL" clId="{F9591A12-4386-42A7-9B74-D641287532D9}" dt="2025-12-09T07:24:41.301" v="341" actId="165"/>
          <ac:grpSpMkLst>
            <pc:docMk/>
            <pc:sldMk cId="3619819540" sldId="371"/>
            <ac:grpSpMk id="26" creationId="{41B9CFD4-40A8-A3DD-E55D-E1636670D777}"/>
          </ac:grpSpMkLst>
        </pc:grpChg>
        <pc:grpChg chg="mod">
          <ac:chgData name="TOYONAGA Takato" userId="05ad9870-e583-4f93-bdde-dd2921655601" providerId="ADAL" clId="{F9591A12-4386-42A7-9B74-D641287532D9}" dt="2025-12-09T07:43:10.089" v="776" actId="1076"/>
          <ac:grpSpMkLst>
            <pc:docMk/>
            <pc:sldMk cId="3619819540" sldId="371"/>
            <ac:grpSpMk id="28" creationId="{97DB71BE-B96C-6656-CC99-0CB96B6FFE37}"/>
          </ac:grpSpMkLst>
        </pc:grpChg>
        <pc:grpChg chg="mod">
          <ac:chgData name="TOYONAGA Takato" userId="05ad9870-e583-4f93-bdde-dd2921655601" providerId="ADAL" clId="{F9591A12-4386-42A7-9B74-D641287532D9}" dt="2025-12-09T07:46:37.739" v="799" actId="1076"/>
          <ac:grpSpMkLst>
            <pc:docMk/>
            <pc:sldMk cId="3619819540" sldId="371"/>
            <ac:grpSpMk id="29" creationId="{BCE84DD7-7B31-3074-9376-071C8F0FB881}"/>
          </ac:grpSpMkLst>
        </pc:grpChg>
        <pc:picChg chg="mod">
          <ac:chgData name="TOYONAGA Takato" userId="05ad9870-e583-4f93-bdde-dd2921655601" providerId="ADAL" clId="{F9591A12-4386-42A7-9B74-D641287532D9}" dt="2025-12-09T07:46:37.739" v="799" actId="1076"/>
          <ac:picMkLst>
            <pc:docMk/>
            <pc:sldMk cId="3619819540" sldId="371"/>
            <ac:picMk id="6" creationId="{9430F9E0-9467-4964-BF64-EFA26A0C2087}"/>
          </ac:picMkLst>
        </pc:picChg>
        <pc:picChg chg="del mod topLvl">
          <ac:chgData name="TOYONAGA Takato" userId="05ad9870-e583-4f93-bdde-dd2921655601" providerId="ADAL" clId="{F9591A12-4386-42A7-9B74-D641287532D9}" dt="2025-12-09T07:25:33.646" v="366" actId="478"/>
          <ac:picMkLst>
            <pc:docMk/>
            <pc:sldMk cId="3619819540" sldId="371"/>
            <ac:picMk id="8" creationId="{96A1C585-3E74-3DFD-9DE5-A7E71C331DB7}"/>
          </ac:picMkLst>
        </pc:picChg>
        <pc:picChg chg="add mod">
          <ac:chgData name="TOYONAGA Takato" userId="05ad9870-e583-4f93-bdde-dd2921655601" providerId="ADAL" clId="{F9591A12-4386-42A7-9B74-D641287532D9}" dt="2025-12-09T07:45:41.803" v="791" actId="14100"/>
          <ac:picMkLst>
            <pc:docMk/>
            <pc:sldMk cId="3619819540" sldId="371"/>
            <ac:picMk id="32" creationId="{DF42C708-49B3-6258-6CAE-0853DED4747E}"/>
          </ac:picMkLst>
        </pc:picChg>
        <pc:cxnChg chg="add mod">
          <ac:chgData name="TOYONAGA Takato" userId="05ad9870-e583-4f93-bdde-dd2921655601" providerId="ADAL" clId="{F9591A12-4386-42A7-9B74-D641287532D9}" dt="2025-12-09T07:45:24.403" v="788" actId="14100"/>
          <ac:cxnSpMkLst>
            <pc:docMk/>
            <pc:sldMk cId="3619819540" sldId="371"/>
            <ac:cxnSpMk id="10" creationId="{5CA0A13B-8499-3B14-03ED-13A5A36DFEBC}"/>
          </ac:cxnSpMkLst>
        </pc:cxnChg>
        <pc:cxnChg chg="add mod">
          <ac:chgData name="TOYONAGA Takato" userId="05ad9870-e583-4f93-bdde-dd2921655601" providerId="ADAL" clId="{F9591A12-4386-42A7-9B74-D641287532D9}" dt="2025-12-09T07:45:17.958" v="786" actId="1076"/>
          <ac:cxnSpMkLst>
            <pc:docMk/>
            <pc:sldMk cId="3619819540" sldId="371"/>
            <ac:cxnSpMk id="23" creationId="{4749B621-B7BE-6F1B-F1A4-4A54B1533792}"/>
          </ac:cxnSpMkLst>
        </pc:cxnChg>
        <pc:cxnChg chg="mod">
          <ac:chgData name="TOYONAGA Takato" userId="05ad9870-e583-4f93-bdde-dd2921655601" providerId="ADAL" clId="{F9591A12-4386-42A7-9B74-D641287532D9}" dt="2025-12-09T07:43:10.089" v="776" actId="1076"/>
          <ac:cxnSpMkLst>
            <pc:docMk/>
            <pc:sldMk cId="3619819540" sldId="371"/>
            <ac:cxnSpMk id="33" creationId="{663194A4-FA74-9065-6E1C-8E6140A2561E}"/>
          </ac:cxnSpMkLst>
        </pc:cxnChg>
        <pc:cxnChg chg="mod">
          <ac:chgData name="TOYONAGA Takato" userId="05ad9870-e583-4f93-bdde-dd2921655601" providerId="ADAL" clId="{F9591A12-4386-42A7-9B74-D641287532D9}" dt="2025-12-09T07:30:09.036" v="568" actId="14100"/>
          <ac:cxnSpMkLst>
            <pc:docMk/>
            <pc:sldMk cId="3619819540" sldId="371"/>
            <ac:cxnSpMk id="38" creationId="{1EB0A6C5-3C4F-8B28-769F-02BAC2D16039}"/>
          </ac:cxnSpMkLst>
        </pc:cxnChg>
        <pc:cxnChg chg="del">
          <ac:chgData name="TOYONAGA Takato" userId="05ad9870-e583-4f93-bdde-dd2921655601" providerId="ADAL" clId="{F9591A12-4386-42A7-9B74-D641287532D9}" dt="2025-12-09T07:32:20.382" v="740" actId="478"/>
          <ac:cxnSpMkLst>
            <pc:docMk/>
            <pc:sldMk cId="3619819540" sldId="371"/>
            <ac:cxnSpMk id="40" creationId="{1DBA06E3-7DE8-E23D-F55C-2E800C830B7F}"/>
          </ac:cxnSpMkLst>
        </pc:cxnChg>
        <pc:cxnChg chg="del">
          <ac:chgData name="TOYONAGA Takato" userId="05ad9870-e583-4f93-bdde-dd2921655601" providerId="ADAL" clId="{F9591A12-4386-42A7-9B74-D641287532D9}" dt="2025-12-09T07:32:20.382" v="740" actId="478"/>
          <ac:cxnSpMkLst>
            <pc:docMk/>
            <pc:sldMk cId="3619819540" sldId="371"/>
            <ac:cxnSpMk id="42" creationId="{8FEDBE6A-C7EC-8C47-531C-D655F66165A8}"/>
          </ac:cxnSpMkLst>
        </pc:cxnChg>
        <pc:cxnChg chg="del mod">
          <ac:chgData name="TOYONAGA Takato" userId="05ad9870-e583-4f93-bdde-dd2921655601" providerId="ADAL" clId="{F9591A12-4386-42A7-9B74-D641287532D9}" dt="2025-12-09T07:32:20.382" v="740" actId="478"/>
          <ac:cxnSpMkLst>
            <pc:docMk/>
            <pc:sldMk cId="3619819540" sldId="371"/>
            <ac:cxnSpMk id="44" creationId="{A3C09448-2316-DE00-F28E-B12B7085FBD6}"/>
          </ac:cxnSpMkLst>
        </pc:cxnChg>
        <pc:cxnChg chg="del">
          <ac:chgData name="TOYONAGA Takato" userId="05ad9870-e583-4f93-bdde-dd2921655601" providerId="ADAL" clId="{F9591A12-4386-42A7-9B74-D641287532D9}" dt="2025-12-09T07:32:20.382" v="740" actId="478"/>
          <ac:cxnSpMkLst>
            <pc:docMk/>
            <pc:sldMk cId="3619819540" sldId="371"/>
            <ac:cxnSpMk id="53" creationId="{01A8224F-8A4B-6332-5D7A-B60FBC36D9E0}"/>
          </ac:cxnSpMkLst>
        </pc:cxnChg>
        <pc:cxnChg chg="del">
          <ac:chgData name="TOYONAGA Takato" userId="05ad9870-e583-4f93-bdde-dd2921655601" providerId="ADAL" clId="{F9591A12-4386-42A7-9B74-D641287532D9}" dt="2025-12-09T07:32:20.382" v="740" actId="478"/>
          <ac:cxnSpMkLst>
            <pc:docMk/>
            <pc:sldMk cId="3619819540" sldId="371"/>
            <ac:cxnSpMk id="56" creationId="{3E670877-6EBE-2091-3796-2BC5C415E184}"/>
          </ac:cxnSpMkLst>
        </pc:cxnChg>
        <pc:cxnChg chg="del">
          <ac:chgData name="TOYONAGA Takato" userId="05ad9870-e583-4f93-bdde-dd2921655601" providerId="ADAL" clId="{F9591A12-4386-42A7-9B74-D641287532D9}" dt="2025-12-09T07:32:20.382" v="740" actId="478"/>
          <ac:cxnSpMkLst>
            <pc:docMk/>
            <pc:sldMk cId="3619819540" sldId="371"/>
            <ac:cxnSpMk id="57" creationId="{30F4C32A-2487-C284-7015-873F08719E8D}"/>
          </ac:cxnSpMkLst>
        </pc:cxnChg>
      </pc:sldChg>
      <pc:sldChg chg="del">
        <pc:chgData name="TOYONAGA Takato" userId="05ad9870-e583-4f93-bdde-dd2921655601" providerId="ADAL" clId="{F9591A12-4386-42A7-9B74-D641287532D9}" dt="2025-12-09T09:24:53.315" v="1151" actId="47"/>
        <pc:sldMkLst>
          <pc:docMk/>
          <pc:sldMk cId="895646636" sldId="372"/>
        </pc:sldMkLst>
      </pc:sldChg>
      <pc:sldChg chg="del">
        <pc:chgData name="TOYONAGA Takato" userId="05ad9870-e583-4f93-bdde-dd2921655601" providerId="ADAL" clId="{F9591A12-4386-42A7-9B74-D641287532D9}" dt="2025-12-09T10:37:32.572" v="1963" actId="47"/>
        <pc:sldMkLst>
          <pc:docMk/>
          <pc:sldMk cId="327761509" sldId="373"/>
        </pc:sldMkLst>
      </pc:sldChg>
      <pc:sldChg chg="addSp delSp modSp new mod modNotesTx">
        <pc:chgData name="TOYONAGA Takato" userId="05ad9870-e583-4f93-bdde-dd2921655601" providerId="ADAL" clId="{F9591A12-4386-42A7-9B74-D641287532D9}" dt="2025-12-09T19:06:37.791" v="3612" actId="20577"/>
        <pc:sldMkLst>
          <pc:docMk/>
          <pc:sldMk cId="2741461891" sldId="374"/>
        </pc:sldMkLst>
        <pc:spChg chg="add mod">
          <ac:chgData name="TOYONAGA Takato" userId="05ad9870-e583-4f93-bdde-dd2921655601" providerId="ADAL" clId="{F9591A12-4386-42A7-9B74-D641287532D9}" dt="2025-12-09T10:03:30.115" v="1410" actId="207"/>
          <ac:spMkLst>
            <pc:docMk/>
            <pc:sldMk cId="2741461891" sldId="374"/>
            <ac:spMk id="2" creationId="{8668678C-C8A2-F2DF-B764-2CCF105FBAA0}"/>
          </ac:spMkLst>
        </pc:spChg>
        <pc:spChg chg="add del mod">
          <ac:chgData name="TOYONAGA Takato" userId="05ad9870-e583-4f93-bdde-dd2921655601" providerId="ADAL" clId="{F9591A12-4386-42A7-9B74-D641287532D9}" dt="2025-12-09T10:05:05.286" v="1416" actId="478"/>
          <ac:spMkLst>
            <pc:docMk/>
            <pc:sldMk cId="2741461891" sldId="374"/>
            <ac:spMk id="3" creationId="{F4A3C668-A2DC-2C14-24B4-778497478429}"/>
          </ac:spMkLst>
        </pc:spChg>
        <pc:spChg chg="add mod">
          <ac:chgData name="TOYONAGA Takato" userId="05ad9870-e583-4f93-bdde-dd2921655601" providerId="ADAL" clId="{F9591A12-4386-42A7-9B74-D641287532D9}" dt="2025-12-09T17:52:04.699" v="2146" actId="1076"/>
          <ac:spMkLst>
            <pc:docMk/>
            <pc:sldMk cId="2741461891" sldId="374"/>
            <ac:spMk id="4" creationId="{EEA2ED4A-BD67-3B87-2570-88C47D8BDDAE}"/>
          </ac:spMkLst>
        </pc:spChg>
        <pc:spChg chg="add mod">
          <ac:chgData name="TOYONAGA Takato" userId="05ad9870-e583-4f93-bdde-dd2921655601" providerId="ADAL" clId="{F9591A12-4386-42A7-9B74-D641287532D9}" dt="2025-12-09T17:51:53.183" v="2144" actId="1076"/>
          <ac:spMkLst>
            <pc:docMk/>
            <pc:sldMk cId="2741461891" sldId="374"/>
            <ac:spMk id="5" creationId="{1F21D908-F709-E843-4F97-C46B22356C5B}"/>
          </ac:spMkLst>
        </pc:spChg>
        <pc:spChg chg="add mod">
          <ac:chgData name="TOYONAGA Takato" userId="05ad9870-e583-4f93-bdde-dd2921655601" providerId="ADAL" clId="{F9591A12-4386-42A7-9B74-D641287532D9}" dt="2025-12-09T10:31:35.913" v="1745" actId="1076"/>
          <ac:spMkLst>
            <pc:docMk/>
            <pc:sldMk cId="2741461891" sldId="374"/>
            <ac:spMk id="6" creationId="{76710A0E-4502-ACEF-F407-317C09641B48}"/>
          </ac:spMkLst>
        </pc:spChg>
        <pc:spChg chg="add mod ord">
          <ac:chgData name="TOYONAGA Takato" userId="05ad9870-e583-4f93-bdde-dd2921655601" providerId="ADAL" clId="{F9591A12-4386-42A7-9B74-D641287532D9}" dt="2025-12-09T10:31:44.615" v="1747" actId="14100"/>
          <ac:spMkLst>
            <pc:docMk/>
            <pc:sldMk cId="2741461891" sldId="374"/>
            <ac:spMk id="7" creationId="{144A845C-CF17-0B33-6D33-2A1AEDA408AC}"/>
          </ac:spMkLst>
        </pc:spChg>
        <pc:spChg chg="add mod">
          <ac:chgData name="TOYONAGA Takato" userId="05ad9870-e583-4f93-bdde-dd2921655601" providerId="ADAL" clId="{F9591A12-4386-42A7-9B74-D641287532D9}" dt="2025-12-09T17:52:37.949" v="2151" actId="14100"/>
          <ac:spMkLst>
            <pc:docMk/>
            <pc:sldMk cId="2741461891" sldId="374"/>
            <ac:spMk id="8" creationId="{F029CD89-AF94-7EF9-012E-A218A5D379A6}"/>
          </ac:spMkLst>
        </pc:spChg>
        <pc:spChg chg="add mod">
          <ac:chgData name="TOYONAGA Takato" userId="05ad9870-e583-4f93-bdde-dd2921655601" providerId="ADAL" clId="{F9591A12-4386-42A7-9B74-D641287532D9}" dt="2025-12-09T17:52:37.949" v="2151" actId="14100"/>
          <ac:spMkLst>
            <pc:docMk/>
            <pc:sldMk cId="2741461891" sldId="374"/>
            <ac:spMk id="10" creationId="{987A3583-3F92-98F5-89CC-008B64E84636}"/>
          </ac:spMkLst>
        </pc:spChg>
        <pc:spChg chg="add mod">
          <ac:chgData name="TOYONAGA Takato" userId="05ad9870-e583-4f93-bdde-dd2921655601" providerId="ADAL" clId="{F9591A12-4386-42A7-9B74-D641287532D9}" dt="2025-12-09T17:52:37.949" v="2151" actId="14100"/>
          <ac:spMkLst>
            <pc:docMk/>
            <pc:sldMk cId="2741461891" sldId="374"/>
            <ac:spMk id="12" creationId="{52B34614-61AF-18F5-EC8E-48ECE34907B1}"/>
          </ac:spMkLst>
        </pc:spChg>
        <pc:spChg chg="add mod">
          <ac:chgData name="TOYONAGA Takato" userId="05ad9870-e583-4f93-bdde-dd2921655601" providerId="ADAL" clId="{F9591A12-4386-42A7-9B74-D641287532D9}" dt="2025-12-09T10:31:52.021" v="1749" actId="14100"/>
          <ac:spMkLst>
            <pc:docMk/>
            <pc:sldMk cId="2741461891" sldId="374"/>
            <ac:spMk id="13" creationId="{86218D94-6B58-F9C4-283F-31E706BB410B}"/>
          </ac:spMkLst>
        </pc:spChg>
        <pc:spChg chg="add mod">
          <ac:chgData name="TOYONAGA Takato" userId="05ad9870-e583-4f93-bdde-dd2921655601" providerId="ADAL" clId="{F9591A12-4386-42A7-9B74-D641287532D9}" dt="2025-12-09T17:52:18.417" v="2148" actId="255"/>
          <ac:spMkLst>
            <pc:docMk/>
            <pc:sldMk cId="2741461891" sldId="374"/>
            <ac:spMk id="14" creationId="{D5754B31-16DC-DA8D-591D-A913A554493E}"/>
          </ac:spMkLst>
        </pc:spChg>
        <pc:spChg chg="add mod">
          <ac:chgData name="TOYONAGA Takato" userId="05ad9870-e583-4f93-bdde-dd2921655601" providerId="ADAL" clId="{F9591A12-4386-42A7-9B74-D641287532D9}" dt="2025-12-09T17:52:11.214" v="2147" actId="255"/>
          <ac:spMkLst>
            <pc:docMk/>
            <pc:sldMk cId="2741461891" sldId="374"/>
            <ac:spMk id="15" creationId="{98D1418D-5628-057C-6737-2365DC3156D6}"/>
          </ac:spMkLst>
        </pc:spChg>
        <pc:spChg chg="add mod">
          <ac:chgData name="TOYONAGA Takato" userId="05ad9870-e583-4f93-bdde-dd2921655601" providerId="ADAL" clId="{F9591A12-4386-42A7-9B74-D641287532D9}" dt="2025-12-09T10:31:35.913" v="1745" actId="1076"/>
          <ac:spMkLst>
            <pc:docMk/>
            <pc:sldMk cId="2741461891" sldId="374"/>
            <ac:spMk id="16" creationId="{617403B5-2AC9-95C4-2D1B-ECD542372D96}"/>
          </ac:spMkLst>
        </pc:spChg>
        <pc:spChg chg="add mod">
          <ac:chgData name="TOYONAGA Takato" userId="05ad9870-e583-4f93-bdde-dd2921655601" providerId="ADAL" clId="{F9591A12-4386-42A7-9B74-D641287532D9}" dt="2025-12-09T17:52:24.214" v="2149" actId="255"/>
          <ac:spMkLst>
            <pc:docMk/>
            <pc:sldMk cId="2741461891" sldId="374"/>
            <ac:spMk id="17" creationId="{D4087C07-A9F9-7EB3-0F5B-1ED0C6FC2994}"/>
          </ac:spMkLst>
        </pc:spChg>
      </pc:sldChg>
      <pc:sldChg chg="del">
        <pc:chgData name="TOYONAGA Takato" userId="05ad9870-e583-4f93-bdde-dd2921655601" providerId="ADAL" clId="{F9591A12-4386-42A7-9B74-D641287532D9}" dt="2025-12-09T09:50:47.177" v="1318" actId="47"/>
        <pc:sldMkLst>
          <pc:docMk/>
          <pc:sldMk cId="2776136705" sldId="374"/>
        </pc:sldMkLst>
      </pc:sldChg>
      <pc:sldChg chg="addSp delSp modSp new mod modNotesTx">
        <pc:chgData name="TOYONAGA Takato" userId="05ad9870-e583-4f93-bdde-dd2921655601" providerId="ADAL" clId="{F9591A12-4386-42A7-9B74-D641287532D9}" dt="2025-12-09T19:11:51.806" v="4053" actId="20577"/>
        <pc:sldMkLst>
          <pc:docMk/>
          <pc:sldMk cId="680031503" sldId="375"/>
        </pc:sldMkLst>
        <pc:spChg chg="add mod">
          <ac:chgData name="TOYONAGA Takato" userId="05ad9870-e583-4f93-bdde-dd2921655601" providerId="ADAL" clId="{F9591A12-4386-42A7-9B74-D641287532D9}" dt="2025-12-09T10:49:48.352" v="1966"/>
          <ac:spMkLst>
            <pc:docMk/>
            <pc:sldMk cId="680031503" sldId="375"/>
            <ac:spMk id="2" creationId="{F4854A94-0BD7-8679-7BAC-A742F343F823}"/>
          </ac:spMkLst>
        </pc:spChg>
        <pc:spChg chg="add mod">
          <ac:chgData name="TOYONAGA Takato" userId="05ad9870-e583-4f93-bdde-dd2921655601" providerId="ADAL" clId="{F9591A12-4386-42A7-9B74-D641287532D9}" dt="2025-12-09T18:05:03.856" v="2227" actId="207"/>
          <ac:spMkLst>
            <pc:docMk/>
            <pc:sldMk cId="680031503" sldId="375"/>
            <ac:spMk id="4" creationId="{231B5E83-D962-2E89-8C85-9ECB25A320F3}"/>
          </ac:spMkLst>
        </pc:spChg>
        <pc:spChg chg="add mod">
          <ac:chgData name="TOYONAGA Takato" userId="05ad9870-e583-4f93-bdde-dd2921655601" providerId="ADAL" clId="{F9591A12-4386-42A7-9B74-D641287532D9}" dt="2025-12-09T18:05:03.856" v="2227" actId="207"/>
          <ac:spMkLst>
            <pc:docMk/>
            <pc:sldMk cId="680031503" sldId="375"/>
            <ac:spMk id="7" creationId="{0AF72531-5E07-CA79-1466-DFCF103F5280}"/>
          </ac:spMkLst>
        </pc:spChg>
        <pc:spChg chg="add mod">
          <ac:chgData name="TOYONAGA Takato" userId="05ad9870-e583-4f93-bdde-dd2921655601" providerId="ADAL" clId="{F9591A12-4386-42A7-9B74-D641287532D9}" dt="2025-12-09T18:05:03.856" v="2227" actId="207"/>
          <ac:spMkLst>
            <pc:docMk/>
            <pc:sldMk cId="680031503" sldId="375"/>
            <ac:spMk id="9" creationId="{87A55633-859E-D675-DD81-20F0707BA550}"/>
          </ac:spMkLst>
        </pc:spChg>
        <pc:spChg chg="add mod">
          <ac:chgData name="TOYONAGA Takato" userId="05ad9870-e583-4f93-bdde-dd2921655601" providerId="ADAL" clId="{F9591A12-4386-42A7-9B74-D641287532D9}" dt="2025-12-09T18:05:03.856" v="2227" actId="207"/>
          <ac:spMkLst>
            <pc:docMk/>
            <pc:sldMk cId="680031503" sldId="375"/>
            <ac:spMk id="10" creationId="{490EB6AF-34A1-C0F9-6AFC-190140FB56D5}"/>
          </ac:spMkLst>
        </pc:spChg>
        <pc:spChg chg="add mod">
          <ac:chgData name="TOYONAGA Takato" userId="05ad9870-e583-4f93-bdde-dd2921655601" providerId="ADAL" clId="{F9591A12-4386-42A7-9B74-D641287532D9}" dt="2025-12-09T18:05:03.856" v="2227" actId="207"/>
          <ac:spMkLst>
            <pc:docMk/>
            <pc:sldMk cId="680031503" sldId="375"/>
            <ac:spMk id="11" creationId="{310DB05B-C9DE-A945-0D8A-D62E84FADB85}"/>
          </ac:spMkLst>
        </pc:spChg>
        <pc:spChg chg="add del mod">
          <ac:chgData name="TOYONAGA Takato" userId="05ad9870-e583-4f93-bdde-dd2921655601" providerId="ADAL" clId="{F9591A12-4386-42A7-9B74-D641287532D9}" dt="2025-12-09T11:09:00.790" v="2132" actId="478"/>
          <ac:spMkLst>
            <pc:docMk/>
            <pc:sldMk cId="680031503" sldId="375"/>
            <ac:spMk id="13" creationId="{BEB69240-1F40-90D8-7CA3-20DEC1E98654}"/>
          </ac:spMkLst>
        </pc:spChg>
        <pc:spChg chg="add mod">
          <ac:chgData name="TOYONAGA Takato" userId="05ad9870-e583-4f93-bdde-dd2921655601" providerId="ADAL" clId="{F9591A12-4386-42A7-9B74-D641287532D9}" dt="2025-12-09T18:05:03.856" v="2227" actId="207"/>
          <ac:spMkLst>
            <pc:docMk/>
            <pc:sldMk cId="680031503" sldId="375"/>
            <ac:spMk id="14" creationId="{D68AA0B0-D3E6-CA45-8122-4191081D5D10}"/>
          </ac:spMkLst>
        </pc:spChg>
        <pc:picChg chg="add mod">
          <ac:chgData name="TOYONAGA Takato" userId="05ad9870-e583-4f93-bdde-dd2921655601" providerId="ADAL" clId="{F9591A12-4386-42A7-9B74-D641287532D9}" dt="2025-12-09T11:09:25.792" v="2142" actId="1076"/>
          <ac:picMkLst>
            <pc:docMk/>
            <pc:sldMk cId="680031503" sldId="375"/>
            <ac:picMk id="5" creationId="{4DB31F6C-AEEB-3013-CF6B-C31D7ABD3FA3}"/>
          </ac:picMkLst>
        </pc:picChg>
      </pc:sldChg>
      <pc:sldChg chg="addSp delSp modSp new mod modNotesTx">
        <pc:chgData name="TOYONAGA Takato" userId="05ad9870-e583-4f93-bdde-dd2921655601" providerId="ADAL" clId="{F9591A12-4386-42A7-9B74-D641287532D9}" dt="2025-12-09T19:12:38.855" v="4083" actId="20577"/>
        <pc:sldMkLst>
          <pc:docMk/>
          <pc:sldMk cId="971670402" sldId="376"/>
        </pc:sldMkLst>
        <pc:spChg chg="add mod">
          <ac:chgData name="TOYONAGA Takato" userId="05ad9870-e583-4f93-bdde-dd2921655601" providerId="ADAL" clId="{F9591A12-4386-42A7-9B74-D641287532D9}" dt="2025-12-09T17:53:31.620" v="2184" actId="20577"/>
          <ac:spMkLst>
            <pc:docMk/>
            <pc:sldMk cId="971670402" sldId="376"/>
            <ac:spMk id="2" creationId="{F3A69B90-6EC3-0F5E-C89E-54268DE2C271}"/>
          </ac:spMkLst>
        </pc:spChg>
        <pc:spChg chg="add mod">
          <ac:chgData name="TOYONAGA Takato" userId="05ad9870-e583-4f93-bdde-dd2921655601" providerId="ADAL" clId="{F9591A12-4386-42A7-9B74-D641287532D9}" dt="2025-12-09T18:19:56.335" v="2520" actId="207"/>
          <ac:spMkLst>
            <pc:docMk/>
            <pc:sldMk cId="971670402" sldId="376"/>
            <ac:spMk id="3" creationId="{2C7ED4D1-FB25-AF95-6CDA-93E75F1A98C3}"/>
          </ac:spMkLst>
        </pc:spChg>
        <pc:spChg chg="add mod">
          <ac:chgData name="TOYONAGA Takato" userId="05ad9870-e583-4f93-bdde-dd2921655601" providerId="ADAL" clId="{F9591A12-4386-42A7-9B74-D641287532D9}" dt="2025-12-09T18:19:56.335" v="2520" actId="207"/>
          <ac:spMkLst>
            <pc:docMk/>
            <pc:sldMk cId="971670402" sldId="376"/>
            <ac:spMk id="4" creationId="{1992EAF0-9130-E2BB-867C-BB22BB4010E6}"/>
          </ac:spMkLst>
        </pc:spChg>
        <pc:spChg chg="add del mod">
          <ac:chgData name="TOYONAGA Takato" userId="05ad9870-e583-4f93-bdde-dd2921655601" providerId="ADAL" clId="{F9591A12-4386-42A7-9B74-D641287532D9}" dt="2025-12-09T18:06:50.512" v="2240" actId="478"/>
          <ac:spMkLst>
            <pc:docMk/>
            <pc:sldMk cId="971670402" sldId="376"/>
            <ac:spMk id="11" creationId="{5B85275F-1726-5496-9BD9-D7FE8167E4A1}"/>
          </ac:spMkLst>
        </pc:spChg>
        <pc:spChg chg="add del mod">
          <ac:chgData name="TOYONAGA Takato" userId="05ad9870-e583-4f93-bdde-dd2921655601" providerId="ADAL" clId="{F9591A12-4386-42A7-9B74-D641287532D9}" dt="2025-12-09T18:20:13.791" v="2521" actId="478"/>
          <ac:spMkLst>
            <pc:docMk/>
            <pc:sldMk cId="971670402" sldId="376"/>
            <ac:spMk id="12" creationId="{B5E379C1-C000-52D1-0AE7-2DF449206F37}"/>
          </ac:spMkLst>
        </pc:spChg>
        <pc:spChg chg="add mod">
          <ac:chgData name="TOYONAGA Takato" userId="05ad9870-e583-4f93-bdde-dd2921655601" providerId="ADAL" clId="{F9591A12-4386-42A7-9B74-D641287532D9}" dt="2025-12-09T18:19:56.335" v="2520" actId="207"/>
          <ac:spMkLst>
            <pc:docMk/>
            <pc:sldMk cId="971670402" sldId="376"/>
            <ac:spMk id="19" creationId="{8795D54D-3189-2BA9-5171-EB62151653F2}"/>
          </ac:spMkLst>
        </pc:spChg>
        <pc:spChg chg="add mod">
          <ac:chgData name="TOYONAGA Takato" userId="05ad9870-e583-4f93-bdde-dd2921655601" providerId="ADAL" clId="{F9591A12-4386-42A7-9B74-D641287532D9}" dt="2025-12-09T18:19:56.335" v="2520" actId="207"/>
          <ac:spMkLst>
            <pc:docMk/>
            <pc:sldMk cId="971670402" sldId="376"/>
            <ac:spMk id="20" creationId="{F3245B2E-7412-AF3A-EE66-CC8C29243DC8}"/>
          </ac:spMkLst>
        </pc:spChg>
        <pc:spChg chg="add del mod">
          <ac:chgData name="TOYONAGA Takato" userId="05ad9870-e583-4f93-bdde-dd2921655601" providerId="ADAL" clId="{F9591A12-4386-42A7-9B74-D641287532D9}" dt="2025-12-09T18:13:09.241" v="2449"/>
          <ac:spMkLst>
            <pc:docMk/>
            <pc:sldMk cId="971670402" sldId="376"/>
            <ac:spMk id="21" creationId="{8A82E739-417E-CF79-60FB-2DD367D712CA}"/>
          </ac:spMkLst>
        </pc:spChg>
        <pc:spChg chg="add mod">
          <ac:chgData name="TOYONAGA Takato" userId="05ad9870-e583-4f93-bdde-dd2921655601" providerId="ADAL" clId="{F9591A12-4386-42A7-9B74-D641287532D9}" dt="2025-12-09T18:19:56.335" v="2520" actId="207"/>
          <ac:spMkLst>
            <pc:docMk/>
            <pc:sldMk cId="971670402" sldId="376"/>
            <ac:spMk id="23" creationId="{2674AF99-9C8C-AADE-F8B2-2E90C7A50015}"/>
          </ac:spMkLst>
        </pc:spChg>
        <pc:spChg chg="add mod">
          <ac:chgData name="TOYONAGA Takato" userId="05ad9870-e583-4f93-bdde-dd2921655601" providerId="ADAL" clId="{F9591A12-4386-42A7-9B74-D641287532D9}" dt="2025-12-09T18:19:56.335" v="2520" actId="207"/>
          <ac:spMkLst>
            <pc:docMk/>
            <pc:sldMk cId="971670402" sldId="376"/>
            <ac:spMk id="25" creationId="{7C5D16EA-A55D-E0C0-1CC4-7C590330DE59}"/>
          </ac:spMkLst>
        </pc:spChg>
        <pc:spChg chg="add del mod">
          <ac:chgData name="TOYONAGA Takato" userId="05ad9870-e583-4f93-bdde-dd2921655601" providerId="ADAL" clId="{F9591A12-4386-42A7-9B74-D641287532D9}" dt="2025-12-09T18:15:33.718" v="2478"/>
          <ac:spMkLst>
            <pc:docMk/>
            <pc:sldMk cId="971670402" sldId="376"/>
            <ac:spMk id="27" creationId="{C85F7A8A-4E76-2500-0014-16C72B76DACE}"/>
          </ac:spMkLst>
        </pc:spChg>
        <pc:spChg chg="add mod">
          <ac:chgData name="TOYONAGA Takato" userId="05ad9870-e583-4f93-bdde-dd2921655601" providerId="ADAL" clId="{F9591A12-4386-42A7-9B74-D641287532D9}" dt="2025-12-09T18:19:56.335" v="2520" actId="207"/>
          <ac:spMkLst>
            <pc:docMk/>
            <pc:sldMk cId="971670402" sldId="376"/>
            <ac:spMk id="28" creationId="{31B582F9-66A4-A9A4-92C0-FC15EDAC0342}"/>
          </ac:spMkLst>
        </pc:spChg>
        <pc:grpChg chg="add del mod">
          <ac:chgData name="TOYONAGA Takato" userId="05ad9870-e583-4f93-bdde-dd2921655601" providerId="ADAL" clId="{F9591A12-4386-42A7-9B74-D641287532D9}" dt="2025-12-09T18:06:25.618" v="2236" actId="478"/>
          <ac:grpSpMkLst>
            <pc:docMk/>
            <pc:sldMk cId="971670402" sldId="376"/>
            <ac:grpSpMk id="10" creationId="{6093221E-B4DB-0E1A-19F7-2D4FA1132F6E}"/>
          </ac:grpSpMkLst>
        </pc:grpChg>
        <pc:grpChg chg="add mod">
          <ac:chgData name="TOYONAGA Takato" userId="05ad9870-e583-4f93-bdde-dd2921655601" providerId="ADAL" clId="{F9591A12-4386-42A7-9B74-D641287532D9}" dt="2025-12-09T18:08:26.449" v="2256" actId="14100"/>
          <ac:grpSpMkLst>
            <pc:docMk/>
            <pc:sldMk cId="971670402" sldId="376"/>
            <ac:grpSpMk id="18" creationId="{569B0A09-B5C3-8443-FB73-7935E2AC86F1}"/>
          </ac:grpSpMkLst>
        </pc:grpChg>
        <pc:picChg chg="add del mod">
          <ac:chgData name="TOYONAGA Takato" userId="05ad9870-e583-4f93-bdde-dd2921655601" providerId="ADAL" clId="{F9591A12-4386-42A7-9B74-D641287532D9}" dt="2025-12-09T18:18:24.913" v="2487" actId="478"/>
          <ac:picMkLst>
            <pc:docMk/>
            <pc:sldMk cId="971670402" sldId="376"/>
            <ac:picMk id="30" creationId="{C0F0EF60-78B1-DE42-2177-4FD967D7098E}"/>
          </ac:picMkLst>
        </pc:picChg>
        <pc:picChg chg="add mod">
          <ac:chgData name="TOYONAGA Takato" userId="05ad9870-e583-4f93-bdde-dd2921655601" providerId="ADAL" clId="{F9591A12-4386-42A7-9B74-D641287532D9}" dt="2025-12-09T18:18:37.845" v="2494" actId="14100"/>
          <ac:picMkLst>
            <pc:docMk/>
            <pc:sldMk cId="971670402" sldId="376"/>
            <ac:picMk id="32" creationId="{474F501C-BFEC-763E-A5FD-2976E2D18BB4}"/>
          </ac:picMkLst>
        </pc:picChg>
        <pc:picChg chg="add mod">
          <ac:chgData name="TOYONAGA Takato" userId="05ad9870-e583-4f93-bdde-dd2921655601" providerId="ADAL" clId="{F9591A12-4386-42A7-9B74-D641287532D9}" dt="2025-12-09T18:19:04.017" v="2499" actId="1076"/>
          <ac:picMkLst>
            <pc:docMk/>
            <pc:sldMk cId="971670402" sldId="376"/>
            <ac:picMk id="34" creationId="{B6120B96-9A17-ECA2-68BE-C48219C90D34}"/>
          </ac:picMkLst>
        </pc:picChg>
        <pc:cxnChg chg="add mod">
          <ac:chgData name="TOYONAGA Takato" userId="05ad9870-e583-4f93-bdde-dd2921655601" providerId="ADAL" clId="{F9591A12-4386-42A7-9B74-D641287532D9}" dt="2025-12-09T18:06:06.396" v="2234" actId="208"/>
          <ac:cxnSpMkLst>
            <pc:docMk/>
            <pc:sldMk cId="971670402" sldId="376"/>
            <ac:cxnSpMk id="6" creationId="{215E45EA-AC2D-4A21-1F60-7F168DC91523}"/>
          </ac:cxnSpMkLst>
        </pc:cxnChg>
        <pc:cxnChg chg="add mod">
          <ac:chgData name="TOYONAGA Takato" userId="05ad9870-e583-4f93-bdde-dd2921655601" providerId="ADAL" clId="{F9591A12-4386-42A7-9B74-D641287532D9}" dt="2025-12-09T18:06:06.396" v="2234" actId="208"/>
          <ac:cxnSpMkLst>
            <pc:docMk/>
            <pc:sldMk cId="971670402" sldId="376"/>
            <ac:cxnSpMk id="8" creationId="{58EA3EDD-813D-7C67-BC0A-88812CA25449}"/>
          </ac:cxnSpMkLst>
        </pc:cxnChg>
        <pc:cxnChg chg="add mod">
          <ac:chgData name="TOYONAGA Takato" userId="05ad9870-e583-4f93-bdde-dd2921655601" providerId="ADAL" clId="{F9591A12-4386-42A7-9B74-D641287532D9}" dt="2025-12-09T18:08:18.526" v="2255" actId="13822"/>
          <ac:cxnSpMkLst>
            <pc:docMk/>
            <pc:sldMk cId="971670402" sldId="376"/>
            <ac:cxnSpMk id="14" creationId="{6E9C9116-53F6-9DE0-C2A8-1619BB29491A}"/>
          </ac:cxnSpMkLst>
        </pc:cxnChg>
        <pc:cxnChg chg="add mod">
          <ac:chgData name="TOYONAGA Takato" userId="05ad9870-e583-4f93-bdde-dd2921655601" providerId="ADAL" clId="{F9591A12-4386-42A7-9B74-D641287532D9}" dt="2025-12-09T18:08:18.526" v="2255" actId="13822"/>
          <ac:cxnSpMkLst>
            <pc:docMk/>
            <pc:sldMk cId="971670402" sldId="376"/>
            <ac:cxnSpMk id="16" creationId="{2096FE1C-6F83-11C0-1EF4-738C78A2CC4B}"/>
          </ac:cxnSpMkLst>
        </pc:cxnChg>
        <pc:cxnChg chg="add mod">
          <ac:chgData name="TOYONAGA Takato" userId="05ad9870-e583-4f93-bdde-dd2921655601" providerId="ADAL" clId="{F9591A12-4386-42A7-9B74-D641287532D9}" dt="2025-12-09T18:08:18.526" v="2255" actId="13822"/>
          <ac:cxnSpMkLst>
            <pc:docMk/>
            <pc:sldMk cId="971670402" sldId="376"/>
            <ac:cxnSpMk id="17" creationId="{D2994AD0-8B64-EC30-3AAA-1529D03A9EF9}"/>
          </ac:cxnSpMkLst>
        </pc:cxnChg>
      </pc:sldChg>
      <pc:sldChg chg="addSp delSp modSp new mod modNotesTx">
        <pc:chgData name="TOYONAGA Takato" userId="05ad9870-e583-4f93-bdde-dd2921655601" providerId="ADAL" clId="{F9591A12-4386-42A7-9B74-D641287532D9}" dt="2025-12-09T19:14:03.874" v="4134" actId="6549"/>
        <pc:sldMkLst>
          <pc:docMk/>
          <pc:sldMk cId="2425043544" sldId="377"/>
        </pc:sldMkLst>
        <pc:spChg chg="add mod">
          <ac:chgData name="TOYONAGA Takato" userId="05ad9870-e583-4f93-bdde-dd2921655601" providerId="ADAL" clId="{F9591A12-4386-42A7-9B74-D641287532D9}" dt="2025-12-09T18:39:13.897" v="2807" actId="207"/>
          <ac:spMkLst>
            <pc:docMk/>
            <pc:sldMk cId="2425043544" sldId="377"/>
            <ac:spMk id="3" creationId="{58A648D0-D30C-FADD-7809-FF53BFB101A9}"/>
          </ac:spMkLst>
        </pc:spChg>
        <pc:spChg chg="add mod">
          <ac:chgData name="TOYONAGA Takato" userId="05ad9870-e583-4f93-bdde-dd2921655601" providerId="ADAL" clId="{F9591A12-4386-42A7-9B74-D641287532D9}" dt="2025-12-09T18:20:23.442" v="2524"/>
          <ac:spMkLst>
            <pc:docMk/>
            <pc:sldMk cId="2425043544" sldId="377"/>
            <ac:spMk id="4" creationId="{11860A56-8A52-8795-7C4E-2E1993749AD5}"/>
          </ac:spMkLst>
        </pc:spChg>
        <pc:spChg chg="add mod">
          <ac:chgData name="TOYONAGA Takato" userId="05ad9870-e583-4f93-bdde-dd2921655601" providerId="ADAL" clId="{F9591A12-4386-42A7-9B74-D641287532D9}" dt="2025-12-09T18:39:13.897" v="2807" actId="207"/>
          <ac:spMkLst>
            <pc:docMk/>
            <pc:sldMk cId="2425043544" sldId="377"/>
            <ac:spMk id="10" creationId="{65B5ACF8-9B06-EE5B-A720-3D3E53680829}"/>
          </ac:spMkLst>
        </pc:spChg>
        <pc:spChg chg="add mod">
          <ac:chgData name="TOYONAGA Takato" userId="05ad9870-e583-4f93-bdde-dd2921655601" providerId="ADAL" clId="{F9591A12-4386-42A7-9B74-D641287532D9}" dt="2025-12-09T18:39:13.897" v="2807" actId="207"/>
          <ac:spMkLst>
            <pc:docMk/>
            <pc:sldMk cId="2425043544" sldId="377"/>
            <ac:spMk id="11" creationId="{739DB1FF-8395-49FC-700B-62053410A0B7}"/>
          </ac:spMkLst>
        </pc:spChg>
        <pc:graphicFrameChg chg="add del mod modGraphic">
          <ac:chgData name="TOYONAGA Takato" userId="05ad9870-e583-4f93-bdde-dd2921655601" providerId="ADAL" clId="{F9591A12-4386-42A7-9B74-D641287532D9}" dt="2025-12-09T18:22:38.418" v="2539" actId="478"/>
          <ac:graphicFrameMkLst>
            <pc:docMk/>
            <pc:sldMk cId="2425043544" sldId="377"/>
            <ac:graphicFrameMk id="5" creationId="{6BA1FECB-32E6-979A-C3E8-689A858B205F}"/>
          </ac:graphicFrameMkLst>
        </pc:graphicFrameChg>
        <pc:graphicFrameChg chg="add mod">
          <ac:chgData name="TOYONAGA Takato" userId="05ad9870-e583-4f93-bdde-dd2921655601" providerId="ADAL" clId="{F9591A12-4386-42A7-9B74-D641287532D9}" dt="2025-12-09T18:22:56.024" v="2540"/>
          <ac:graphicFrameMkLst>
            <pc:docMk/>
            <pc:sldMk cId="2425043544" sldId="377"/>
            <ac:graphicFrameMk id="7" creationId="{8474AAD1-6CD5-FD51-779C-6DD064749257}"/>
          </ac:graphicFrameMkLst>
        </pc:graphicFrameChg>
        <pc:graphicFrameChg chg="add mod">
          <ac:chgData name="TOYONAGA Takato" userId="05ad9870-e583-4f93-bdde-dd2921655601" providerId="ADAL" clId="{F9591A12-4386-42A7-9B74-D641287532D9}" dt="2025-12-09T18:23:15.464" v="2546" actId="14100"/>
          <ac:graphicFrameMkLst>
            <pc:docMk/>
            <pc:sldMk cId="2425043544" sldId="377"/>
            <ac:graphicFrameMk id="8" creationId="{37842F82-0F56-3598-4ED5-E108B1FF3A18}"/>
          </ac:graphicFrameMkLst>
        </pc:graphicFrameChg>
        <pc:picChg chg="add del mod">
          <ac:chgData name="TOYONAGA Takato" userId="05ad9870-e583-4f93-bdde-dd2921655601" providerId="ADAL" clId="{F9591A12-4386-42A7-9B74-D641287532D9}" dt="2025-12-09T18:22:27.073" v="2538" actId="478"/>
          <ac:picMkLst>
            <pc:docMk/>
            <pc:sldMk cId="2425043544" sldId="377"/>
            <ac:picMk id="6" creationId="{57B0D2E7-A540-6F04-9213-C0BA55B2C77E}"/>
          </ac:picMkLst>
        </pc:picChg>
      </pc:sldChg>
      <pc:sldChg chg="addSp delSp modSp new mod modNotesTx">
        <pc:chgData name="TOYONAGA Takato" userId="05ad9870-e583-4f93-bdde-dd2921655601" providerId="ADAL" clId="{F9591A12-4386-42A7-9B74-D641287532D9}" dt="2025-12-09T19:16:05.340" v="4259" actId="20577"/>
        <pc:sldMkLst>
          <pc:docMk/>
          <pc:sldMk cId="2567616853" sldId="378"/>
        </pc:sldMkLst>
        <pc:spChg chg="add mod">
          <ac:chgData name="TOYONAGA Takato" userId="05ad9870-e583-4f93-bdde-dd2921655601" providerId="ADAL" clId="{F9591A12-4386-42A7-9B74-D641287532D9}" dt="2025-12-09T18:39:07.261" v="2806"/>
          <ac:spMkLst>
            <pc:docMk/>
            <pc:sldMk cId="2567616853" sldId="378"/>
            <ac:spMk id="2" creationId="{D6066A5B-528F-C027-817C-19C413982F47}"/>
          </ac:spMkLst>
        </pc:spChg>
        <pc:spChg chg="add mod">
          <ac:chgData name="TOYONAGA Takato" userId="05ad9870-e583-4f93-bdde-dd2921655601" providerId="ADAL" clId="{F9591A12-4386-42A7-9B74-D641287532D9}" dt="2025-12-09T18:42:58.840" v="3025" actId="1076"/>
          <ac:spMkLst>
            <pc:docMk/>
            <pc:sldMk cId="2567616853" sldId="378"/>
            <ac:spMk id="3" creationId="{5BC0D407-D7BC-FB1B-D92C-B648000B77ED}"/>
          </ac:spMkLst>
        </pc:spChg>
        <pc:spChg chg="add mod">
          <ac:chgData name="TOYONAGA Takato" userId="05ad9870-e583-4f93-bdde-dd2921655601" providerId="ADAL" clId="{F9591A12-4386-42A7-9B74-D641287532D9}" dt="2025-12-09T18:43:25.717" v="3039" actId="20577"/>
          <ac:spMkLst>
            <pc:docMk/>
            <pc:sldMk cId="2567616853" sldId="378"/>
            <ac:spMk id="4" creationId="{45492E52-CC6B-D9CC-4F57-D4175DE8495F}"/>
          </ac:spMkLst>
        </pc:spChg>
        <pc:spChg chg="add mod">
          <ac:chgData name="TOYONAGA Takato" userId="05ad9870-e583-4f93-bdde-dd2921655601" providerId="ADAL" clId="{F9591A12-4386-42A7-9B74-D641287532D9}" dt="2025-12-09T18:43:37.640" v="3050" actId="20577"/>
          <ac:spMkLst>
            <pc:docMk/>
            <pc:sldMk cId="2567616853" sldId="378"/>
            <ac:spMk id="5" creationId="{99D34722-DB76-16C8-1CF8-47AAE38D1B8E}"/>
          </ac:spMkLst>
        </pc:spChg>
        <pc:spChg chg="add mod">
          <ac:chgData name="TOYONAGA Takato" userId="05ad9870-e583-4f93-bdde-dd2921655601" providerId="ADAL" clId="{F9591A12-4386-42A7-9B74-D641287532D9}" dt="2025-12-09T18:44:11.323" v="3069" actId="14100"/>
          <ac:spMkLst>
            <pc:docMk/>
            <pc:sldMk cId="2567616853" sldId="378"/>
            <ac:spMk id="6" creationId="{20AEFEFF-F8D0-4293-85FD-E712227A35E4}"/>
          </ac:spMkLst>
        </pc:spChg>
        <pc:spChg chg="add mod">
          <ac:chgData name="TOYONAGA Takato" userId="05ad9870-e583-4f93-bdde-dd2921655601" providerId="ADAL" clId="{F9591A12-4386-42A7-9B74-D641287532D9}" dt="2025-12-09T18:44:46.603" v="3074" actId="1076"/>
          <ac:spMkLst>
            <pc:docMk/>
            <pc:sldMk cId="2567616853" sldId="378"/>
            <ac:spMk id="7" creationId="{54452DA4-2397-EBEA-BFC2-1511345F8E4E}"/>
          </ac:spMkLst>
        </pc:spChg>
        <pc:spChg chg="add mod">
          <ac:chgData name="TOYONAGA Takato" userId="05ad9870-e583-4f93-bdde-dd2921655601" providerId="ADAL" clId="{F9591A12-4386-42A7-9B74-D641287532D9}" dt="2025-12-09T18:48:57.392" v="3390" actId="20577"/>
          <ac:spMkLst>
            <pc:docMk/>
            <pc:sldMk cId="2567616853" sldId="378"/>
            <ac:spMk id="8" creationId="{51D7092B-BC22-6FA7-08CB-8877D74C1484}"/>
          </ac:spMkLst>
        </pc:spChg>
        <pc:spChg chg="add del mod">
          <ac:chgData name="TOYONAGA Takato" userId="05ad9870-e583-4f93-bdde-dd2921655601" providerId="ADAL" clId="{F9591A12-4386-42A7-9B74-D641287532D9}" dt="2025-12-09T18:48:02.622" v="3273" actId="478"/>
          <ac:spMkLst>
            <pc:docMk/>
            <pc:sldMk cId="2567616853" sldId="378"/>
            <ac:spMk id="9" creationId="{AA767298-0937-F811-9933-F62DF360FC7C}"/>
          </ac:spMkLst>
        </pc:spChg>
      </pc:sldChg>
      <pc:sldChg chg="addSp modSp new mod">
        <pc:chgData name="TOYONAGA Takato" userId="05ad9870-e583-4f93-bdde-dd2921655601" providerId="ADAL" clId="{F9591A12-4386-42A7-9B74-D641287532D9}" dt="2025-12-09T19:22:31.948" v="4270" actId="1076"/>
        <pc:sldMkLst>
          <pc:docMk/>
          <pc:sldMk cId="540199130" sldId="379"/>
        </pc:sldMkLst>
        <pc:graphicFrameChg chg="add mod">
          <ac:chgData name="TOYONAGA Takato" userId="05ad9870-e583-4f93-bdde-dd2921655601" providerId="ADAL" clId="{F9591A12-4386-42A7-9B74-D641287532D9}" dt="2025-12-09T19:22:20.879" v="4266" actId="1076"/>
          <ac:graphicFrameMkLst>
            <pc:docMk/>
            <pc:sldMk cId="540199130" sldId="379"/>
            <ac:graphicFrameMk id="2" creationId="{F63CA6AB-8808-8045-9CD3-01CE233FCC16}"/>
          </ac:graphicFrameMkLst>
        </pc:graphicFrameChg>
        <pc:graphicFrameChg chg="add mod">
          <ac:chgData name="TOYONAGA Takato" userId="05ad9870-e583-4f93-bdde-dd2921655601" providerId="ADAL" clId="{F9591A12-4386-42A7-9B74-D641287532D9}" dt="2025-12-09T19:22:31.948" v="4270" actId="1076"/>
          <ac:graphicFrameMkLst>
            <pc:docMk/>
            <pc:sldMk cId="540199130" sldId="379"/>
            <ac:graphicFrameMk id="3" creationId="{F084FDA8-316A-01C6-D663-4D94C6EE18E5}"/>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mailkyutechjp-my.sharepoint.com/personal/toyonaga_takato270_mail_kyutech_jp/Documents/&#20462;&#35542;/resul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train acc</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Sheet1!$A$2:$A$6</c:f>
              <c:strCache>
                <c:ptCount val="5"/>
                <c:pt idx="0">
                  <c:v>epoch1</c:v>
                </c:pt>
                <c:pt idx="1">
                  <c:v>epoch2</c:v>
                </c:pt>
                <c:pt idx="2">
                  <c:v>epoch3</c:v>
                </c:pt>
                <c:pt idx="3">
                  <c:v>epoch4</c:v>
                </c:pt>
                <c:pt idx="4">
                  <c:v>epoch5</c:v>
                </c:pt>
              </c:strCache>
            </c:strRef>
          </c:cat>
          <c:val>
            <c:numRef>
              <c:f>Sheet1!$B$2:$B$6</c:f>
              <c:numCache>
                <c:formatCode>General</c:formatCode>
                <c:ptCount val="5"/>
                <c:pt idx="0">
                  <c:v>0.65500000000000003</c:v>
                </c:pt>
                <c:pt idx="1">
                  <c:v>0.92200000000000004</c:v>
                </c:pt>
                <c:pt idx="2">
                  <c:v>0.96299999999999997</c:v>
                </c:pt>
                <c:pt idx="3">
                  <c:v>0.95799999999999996</c:v>
                </c:pt>
                <c:pt idx="4">
                  <c:v>0.99</c:v>
                </c:pt>
              </c:numCache>
            </c:numRef>
          </c:val>
          <c:smooth val="0"/>
          <c:extLst>
            <c:ext xmlns:c16="http://schemas.microsoft.com/office/drawing/2014/chart" uri="{C3380CC4-5D6E-409C-BE32-E72D297353CC}">
              <c16:uniqueId val="{00000000-B8E9-4540-8682-A14FDB291B68}"/>
            </c:ext>
          </c:extLst>
        </c:ser>
        <c:ser>
          <c:idx val="1"/>
          <c:order val="1"/>
          <c:tx>
            <c:strRef>
              <c:f>Sheet1!$C$1</c:f>
              <c:strCache>
                <c:ptCount val="1"/>
                <c:pt idx="0">
                  <c:v>val acc</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Sheet1!$A$2:$A$6</c:f>
              <c:strCache>
                <c:ptCount val="5"/>
                <c:pt idx="0">
                  <c:v>epoch1</c:v>
                </c:pt>
                <c:pt idx="1">
                  <c:v>epoch2</c:v>
                </c:pt>
                <c:pt idx="2">
                  <c:v>epoch3</c:v>
                </c:pt>
                <c:pt idx="3">
                  <c:v>epoch4</c:v>
                </c:pt>
                <c:pt idx="4">
                  <c:v>epoch5</c:v>
                </c:pt>
              </c:strCache>
            </c:strRef>
          </c:cat>
          <c:val>
            <c:numRef>
              <c:f>Sheet1!$C$2:$C$6</c:f>
              <c:numCache>
                <c:formatCode>General</c:formatCode>
                <c:ptCount val="5"/>
                <c:pt idx="0">
                  <c:v>0.8</c:v>
                </c:pt>
                <c:pt idx="1">
                  <c:v>0.85299999999999998</c:v>
                </c:pt>
                <c:pt idx="2">
                  <c:v>0.83399999999999996</c:v>
                </c:pt>
                <c:pt idx="3">
                  <c:v>0.879</c:v>
                </c:pt>
                <c:pt idx="4">
                  <c:v>0.85299999999999998</c:v>
                </c:pt>
              </c:numCache>
            </c:numRef>
          </c:val>
          <c:smooth val="0"/>
          <c:extLst>
            <c:ext xmlns:c16="http://schemas.microsoft.com/office/drawing/2014/chart" uri="{C3380CC4-5D6E-409C-BE32-E72D297353CC}">
              <c16:uniqueId val="{00000001-B8E9-4540-8682-A14FDB291B68}"/>
            </c:ext>
          </c:extLst>
        </c:ser>
        <c:dLbls>
          <c:showLegendKey val="0"/>
          <c:showVal val="0"/>
          <c:showCatName val="0"/>
          <c:showSerName val="0"/>
          <c:showPercent val="0"/>
          <c:showBubbleSize val="0"/>
        </c:dLbls>
        <c:marker val="1"/>
        <c:smooth val="0"/>
        <c:axId val="88802399"/>
        <c:axId val="88802879"/>
      </c:lineChart>
      <c:catAx>
        <c:axId val="888023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88802879"/>
        <c:crosses val="autoZero"/>
        <c:auto val="1"/>
        <c:lblAlgn val="ctr"/>
        <c:lblOffset val="100"/>
        <c:noMultiLvlLbl val="0"/>
      </c:catAx>
      <c:valAx>
        <c:axId val="88802879"/>
        <c:scaling>
          <c:orientation val="minMax"/>
          <c:max val="1"/>
          <c:min val="0.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8880239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Sheet1!$D$1</c:f>
              <c:strCache>
                <c:ptCount val="1"/>
                <c:pt idx="0">
                  <c:v>risk recall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Sheet1!$A$2:$A$6</c:f>
              <c:strCache>
                <c:ptCount val="5"/>
                <c:pt idx="0">
                  <c:v>epoch1</c:v>
                </c:pt>
                <c:pt idx="1">
                  <c:v>epoch2</c:v>
                </c:pt>
                <c:pt idx="2">
                  <c:v>epoch3</c:v>
                </c:pt>
                <c:pt idx="3">
                  <c:v>epoch4</c:v>
                </c:pt>
                <c:pt idx="4">
                  <c:v>epoch5</c:v>
                </c:pt>
              </c:strCache>
            </c:strRef>
          </c:cat>
          <c:val>
            <c:numRef>
              <c:f>Sheet1!$D$2:$D$6</c:f>
              <c:numCache>
                <c:formatCode>General</c:formatCode>
                <c:ptCount val="5"/>
                <c:pt idx="0">
                  <c:v>1</c:v>
                </c:pt>
                <c:pt idx="1">
                  <c:v>1</c:v>
                </c:pt>
                <c:pt idx="2">
                  <c:v>0.82099999999999995</c:v>
                </c:pt>
                <c:pt idx="3">
                  <c:v>1</c:v>
                </c:pt>
                <c:pt idx="4">
                  <c:v>1</c:v>
                </c:pt>
              </c:numCache>
            </c:numRef>
          </c:val>
          <c:smooth val="0"/>
          <c:extLst>
            <c:ext xmlns:c16="http://schemas.microsoft.com/office/drawing/2014/chart" uri="{C3380CC4-5D6E-409C-BE32-E72D297353CC}">
              <c16:uniqueId val="{00000000-02D5-4177-80BB-72D74928CD2D}"/>
            </c:ext>
          </c:extLst>
        </c:ser>
        <c:ser>
          <c:idx val="1"/>
          <c:order val="1"/>
          <c:tx>
            <c:strRef>
              <c:f>Sheet1!$E$1</c:f>
              <c:strCache>
                <c:ptCount val="1"/>
                <c:pt idx="0">
                  <c:v>risk precision</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Sheet1!$A$2:$A$6</c:f>
              <c:strCache>
                <c:ptCount val="5"/>
                <c:pt idx="0">
                  <c:v>epoch1</c:v>
                </c:pt>
                <c:pt idx="1">
                  <c:v>epoch2</c:v>
                </c:pt>
                <c:pt idx="2">
                  <c:v>epoch3</c:v>
                </c:pt>
                <c:pt idx="3">
                  <c:v>epoch4</c:v>
                </c:pt>
                <c:pt idx="4">
                  <c:v>epoch5</c:v>
                </c:pt>
              </c:strCache>
            </c:strRef>
          </c:cat>
          <c:val>
            <c:numRef>
              <c:f>Sheet1!$E$2:$E$6</c:f>
              <c:numCache>
                <c:formatCode>General</c:formatCode>
                <c:ptCount val="5"/>
                <c:pt idx="0">
                  <c:v>0.53300000000000003</c:v>
                </c:pt>
                <c:pt idx="1">
                  <c:v>0.61499999999999999</c:v>
                </c:pt>
                <c:pt idx="2">
                  <c:v>1</c:v>
                </c:pt>
                <c:pt idx="3">
                  <c:v>0.66700000000000004</c:v>
                </c:pt>
                <c:pt idx="4">
                  <c:v>0.60199999999999998</c:v>
                </c:pt>
              </c:numCache>
            </c:numRef>
          </c:val>
          <c:smooth val="0"/>
          <c:extLst>
            <c:ext xmlns:c16="http://schemas.microsoft.com/office/drawing/2014/chart" uri="{C3380CC4-5D6E-409C-BE32-E72D297353CC}">
              <c16:uniqueId val="{00000001-02D5-4177-80BB-72D74928CD2D}"/>
            </c:ext>
          </c:extLst>
        </c:ser>
        <c:dLbls>
          <c:showLegendKey val="0"/>
          <c:showVal val="0"/>
          <c:showCatName val="0"/>
          <c:showSerName val="0"/>
          <c:showPercent val="0"/>
          <c:showBubbleSize val="0"/>
        </c:dLbls>
        <c:marker val="1"/>
        <c:smooth val="0"/>
        <c:axId val="1806501439"/>
        <c:axId val="1806501919"/>
      </c:lineChart>
      <c:catAx>
        <c:axId val="18065014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06501919"/>
        <c:crosses val="autoZero"/>
        <c:auto val="1"/>
        <c:lblAlgn val="ctr"/>
        <c:lblOffset val="100"/>
        <c:noMultiLvlLbl val="0"/>
      </c:catAx>
      <c:valAx>
        <c:axId val="1806501919"/>
        <c:scaling>
          <c:orientation val="minMax"/>
          <c:max val="1"/>
          <c:min val="0.4"/>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0650143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FAD4133F-D36F-4393-BF7E-2645F721B5E0}" type="datetimeFigureOut">
              <a:rPr lang="ja-JP" altLang="en-US"/>
              <a:pPr>
                <a:defRPr/>
              </a:pPr>
              <a:t>2025/12/11</a:t>
            </a:fld>
            <a:endParaRPr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FD21950-E0AC-473E-872A-D9E89A018F91}" type="slidenum">
              <a:rPr lang="ja-JP" altLang="en-US"/>
              <a:pPr>
                <a:defRPr/>
              </a:pPr>
              <a:t>‹#›</a:t>
            </a:fld>
            <a:endParaRPr lang="en-US" altLang="ja-JP"/>
          </a:p>
        </p:txBody>
      </p:sp>
    </p:spTree>
    <p:extLst>
      <p:ext uri="{BB962C8B-B14F-4D97-AF65-F5344CB8AC3E}">
        <p14:creationId xmlns:p14="http://schemas.microsoft.com/office/powerpoint/2010/main" val="23212321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9689BED8-40C3-4668-AC86-32DC3292EC9D}" type="datetimeFigureOut">
              <a:rPr lang="ja-JP" altLang="en-US"/>
              <a:pPr>
                <a:defRPr/>
              </a:pPr>
              <a:t>2025/12/11</a:t>
            </a:fld>
            <a:endParaRPr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C202F68-96B3-46E7-9DE6-4F75A96267C4}" type="slidenum">
              <a:rPr lang="ja-JP" altLang="en-US"/>
              <a:pPr>
                <a:defRPr/>
              </a:pPr>
              <a:t>‹#›</a:t>
            </a:fld>
            <a:endParaRPr lang="en-US" altLang="ja-JP"/>
          </a:p>
        </p:txBody>
      </p:sp>
    </p:spTree>
    <p:extLst>
      <p:ext uri="{BB962C8B-B14F-4D97-AF65-F5344CB8AC3E}">
        <p14:creationId xmlns:p14="http://schemas.microsoft.com/office/powerpoint/2010/main" val="81236611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000" dirty="0"/>
              <a:t>「</a:t>
            </a:r>
            <a:r>
              <a:rPr kumimoji="1" lang="ja-JP" altLang="en-US" sz="1000" kern="1200" dirty="0">
                <a:solidFill>
                  <a:schemeClr val="tx1"/>
                </a:solidFill>
                <a:latin typeface="+mj-ea"/>
                <a:ea typeface="+mn-ea"/>
                <a:cs typeface="+mn-cs"/>
              </a:rPr>
              <a:t>ヘルメット搭載カメラ映像に基づく交差点でのリスク検出モデルの構築</a:t>
            </a:r>
            <a:r>
              <a:rPr kumimoji="1" lang="ja-JP" altLang="en-US" sz="1000" dirty="0"/>
              <a:t>」と題しまして、張研究室</a:t>
            </a:r>
            <a:r>
              <a:rPr kumimoji="1" lang="en-US" altLang="ja-JP" sz="1000" dirty="0"/>
              <a:t>M2</a:t>
            </a:r>
            <a:r>
              <a:rPr kumimoji="1" lang="ja-JP" altLang="en-US" sz="1000" dirty="0"/>
              <a:t>の豊永が発表させていただきます。よろしくお願いします。</a:t>
            </a:r>
            <a:endParaRPr kumimoji="1" lang="en-US" altLang="ja-JP" sz="1000"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000" dirty="0"/>
              <a:t>ヘルメット視点→人間視点</a:t>
            </a:r>
          </a:p>
        </p:txBody>
      </p:sp>
      <p:sp>
        <p:nvSpPr>
          <p:cNvPr id="4" name="スライド番号プレースホルダー 3"/>
          <p:cNvSpPr>
            <a:spLocks noGrp="1"/>
          </p:cNvSpPr>
          <p:nvPr>
            <p:ph type="sldNum" sz="quarter" idx="10"/>
          </p:nvPr>
        </p:nvSpPr>
        <p:spPr/>
        <p:txBody>
          <a:bodyPr/>
          <a:lstStyle/>
          <a:p>
            <a:pPr>
              <a:defRPr/>
            </a:pPr>
            <a:fld id="{BC202F68-96B3-46E7-9DE6-4F75A96267C4}" type="slidenum">
              <a:rPr lang="ja-JP" altLang="en-US" smtClean="0"/>
              <a:pPr>
                <a:defRPr/>
              </a:pPr>
              <a:t>1</a:t>
            </a:fld>
            <a:endParaRPr lang="en-US" altLang="ja-JP"/>
          </a:p>
        </p:txBody>
      </p:sp>
    </p:spTree>
    <p:extLst>
      <p:ext uri="{BB962C8B-B14F-4D97-AF65-F5344CB8AC3E}">
        <p14:creationId xmlns:p14="http://schemas.microsoft.com/office/powerpoint/2010/main" val="3040417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err="1"/>
              <a:t>Risk,safe</a:t>
            </a:r>
            <a:r>
              <a:rPr lang="ja-JP" altLang="en-US" dirty="0"/>
              <a:t>のアノテーションの定義についてです、</a:t>
            </a:r>
            <a:endParaRPr lang="en-US" altLang="ja-JP" dirty="0"/>
          </a:p>
          <a:p>
            <a:r>
              <a:rPr lang="ja-JP" altLang="en-US" dirty="0"/>
              <a:t>人の中心視野 </a:t>
            </a:r>
            <a:r>
              <a:rPr lang="en-US" altLang="ja-JP" dirty="0"/>
              <a:t>±35° </a:t>
            </a:r>
            <a:r>
              <a:rPr lang="ja-JP" altLang="en-US" dirty="0"/>
              <a:t>に対象物が初めて侵入し、かつ接近方向が自身方向のとき</a:t>
            </a:r>
            <a:br>
              <a:rPr lang="ja-JP" altLang="en-US" dirty="0"/>
            </a:br>
            <a:r>
              <a:rPr lang="ja-JP" altLang="en-US" dirty="0"/>
              <a:t>　を「イベントフレーム」と定義しました。</a:t>
            </a:r>
          </a:p>
          <a:p>
            <a:r>
              <a:rPr lang="ja-JP" altLang="en-US" dirty="0"/>
              <a:t>そのイベントフレームが始まる</a:t>
            </a:r>
            <a:r>
              <a:rPr lang="en-US" altLang="ja-JP" dirty="0"/>
              <a:t>1</a:t>
            </a:r>
            <a:r>
              <a:rPr lang="ja-JP" altLang="en-US" dirty="0"/>
              <a:t>秒前</a:t>
            </a:r>
            <a:r>
              <a:rPr lang="en-US" altLang="ja-JP" dirty="0"/>
              <a:t>〜</a:t>
            </a:r>
            <a:r>
              <a:rPr lang="ja-JP" altLang="en-US" dirty="0"/>
              <a:t>イベントフレーム終了までを </a:t>
            </a:r>
            <a:r>
              <a:rPr lang="en-US" altLang="ja-JP" dirty="0"/>
              <a:t>Risk </a:t>
            </a:r>
            <a:r>
              <a:rPr lang="ja-JP" altLang="en-US" dirty="0"/>
              <a:t>と定義しています。</a:t>
            </a:r>
          </a:p>
          <a:p>
            <a:r>
              <a:rPr lang="ja-JP" altLang="en-US" dirty="0"/>
              <a:t>それ以外を </a:t>
            </a:r>
            <a:r>
              <a:rPr lang="en-US" altLang="ja-JP" dirty="0"/>
              <a:t>Safe </a:t>
            </a:r>
            <a:r>
              <a:rPr lang="ja-JP" altLang="en-US" dirty="0"/>
              <a:t>とし、区間ラベリングを行いました。</a:t>
            </a:r>
          </a:p>
          <a:p>
            <a:endParaRPr lang="en-US" altLang="ja-JP" dirty="0"/>
          </a:p>
          <a:p>
            <a:endParaRPr lang="en-US" altLang="ja-JP" dirty="0"/>
          </a:p>
          <a:p>
            <a:r>
              <a:rPr lang="ja-JP" altLang="en-US" dirty="0"/>
              <a:t>これは「危険に気づくべきタイミング」をモデルに学習させる目的です。</a:t>
            </a:r>
          </a:p>
          <a:p>
            <a:endParaRPr lang="en-US" altLang="ja-JP" b="1" dirty="0"/>
          </a:p>
          <a:p>
            <a:endParaRPr lang="en-US" altLang="ja-JP" b="1" dirty="0"/>
          </a:p>
          <a:p>
            <a:r>
              <a:rPr lang="ja-JP" altLang="en-US" b="1" dirty="0"/>
              <a:t>水平方向視野角 </a:t>
            </a:r>
            <a:r>
              <a:rPr lang="en-US" altLang="ja-JP" b="1" dirty="0"/>
              <a:t>= 110° </a:t>
            </a:r>
            <a:r>
              <a:rPr lang="ja-JP" altLang="en-US" b="1" dirty="0"/>
              <a:t>とする</a:t>
            </a:r>
            <a:endParaRPr lang="ja-JP" altLang="en-US" dirty="0"/>
          </a:p>
          <a:p>
            <a:r>
              <a:rPr lang="ja-JP" altLang="en-US" b="1" dirty="0"/>
              <a:t>✔ 中心視野 </a:t>
            </a:r>
            <a:r>
              <a:rPr lang="en-US" altLang="ja-JP" b="1" dirty="0"/>
              <a:t>= ±35°</a:t>
            </a:r>
          </a:p>
          <a:p>
            <a:r>
              <a:rPr lang="ja-JP" altLang="en-US" dirty="0"/>
              <a:t>→ 全体</a:t>
            </a:r>
            <a:r>
              <a:rPr lang="en-US" altLang="ja-JP" dirty="0"/>
              <a:t>70°</a:t>
            </a:r>
            <a:r>
              <a:rPr lang="ja-JP" altLang="en-US" dirty="0"/>
              <a:t>が中心視野ゾーン</a:t>
            </a:r>
          </a:p>
          <a:p>
            <a:r>
              <a:rPr lang="ja-JP" altLang="en-US" b="1" dirty="0"/>
              <a:t>✔ 画像上では</a:t>
            </a:r>
          </a:p>
          <a:p>
            <a:r>
              <a:rPr lang="en-US" altLang="ja-JP" dirty="0"/>
              <a:t>1920 × (70 / 110) = </a:t>
            </a:r>
            <a:r>
              <a:rPr lang="ja-JP" altLang="en-US" b="1" dirty="0"/>
              <a:t>約</a:t>
            </a:r>
            <a:r>
              <a:rPr lang="en-US" altLang="ja-JP" b="1" dirty="0"/>
              <a:t>1220 </a:t>
            </a:r>
            <a:r>
              <a:rPr lang="en-US" altLang="ja-JP" b="1" dirty="0" err="1"/>
              <a:t>px</a:t>
            </a:r>
            <a:endParaRPr lang="ja-JP" altLang="en-US" dirty="0"/>
          </a:p>
          <a:p>
            <a:r>
              <a:rPr lang="ja-JP" altLang="en-US" dirty="0"/>
              <a:t>→ 中央 </a:t>
            </a:r>
            <a:r>
              <a:rPr lang="en-US" altLang="ja-JP" dirty="0"/>
              <a:t>1220px </a:t>
            </a:r>
            <a:r>
              <a:rPr lang="ja-JP" altLang="en-US" dirty="0"/>
              <a:t>の帯</a:t>
            </a:r>
          </a:p>
          <a:p>
            <a:r>
              <a:rPr lang="ja-JP" altLang="en-US" b="1" dirty="0"/>
              <a:t>✔ 対象物の重心（</a:t>
            </a:r>
            <a:r>
              <a:rPr lang="en-US" altLang="ja-JP" b="1" dirty="0"/>
              <a:t>bounding box </a:t>
            </a:r>
            <a:r>
              <a:rPr lang="ja-JP" altLang="en-US" b="1" dirty="0"/>
              <a:t>の中心）が</a:t>
            </a:r>
          </a:p>
          <a:p>
            <a:r>
              <a:rPr lang="ja-JP" altLang="en-US" dirty="0"/>
              <a:t>その帯の中に入った瞬間が </a:t>
            </a:r>
            <a:r>
              <a:rPr lang="en-US" altLang="ja-JP" b="1" dirty="0" err="1"/>
              <a:t>event_frame</a:t>
            </a:r>
            <a:endParaRPr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10</a:t>
            </a:fld>
            <a:endParaRPr lang="en-US" altLang="ja-JP"/>
          </a:p>
        </p:txBody>
      </p:sp>
    </p:spTree>
    <p:extLst>
      <p:ext uri="{BB962C8B-B14F-4D97-AF65-F5344CB8AC3E}">
        <p14:creationId xmlns:p14="http://schemas.microsoft.com/office/powerpoint/2010/main" val="4001746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ここから進捗報告です。</a:t>
            </a:r>
            <a:endParaRPr lang="en-US" altLang="ja-JP" dirty="0"/>
          </a:p>
          <a:p>
            <a:r>
              <a:rPr lang="ja-JP" altLang="en-US" dirty="0"/>
              <a:t>現在、</a:t>
            </a:r>
            <a:r>
              <a:rPr lang="en-US" altLang="ja-JP" dirty="0"/>
              <a:t>29</a:t>
            </a:r>
            <a:r>
              <a:rPr lang="ja-JP" altLang="en-US" dirty="0"/>
              <a:t>本の自転車走行動画を収集しています。</a:t>
            </a:r>
          </a:p>
          <a:p>
            <a:r>
              <a:rPr lang="ja-JP" altLang="en-US" dirty="0"/>
              <a:t>そのうち、</a:t>
            </a:r>
            <a:r>
              <a:rPr lang="en-US" altLang="ja-JP" dirty="0"/>
              <a:t>Risk </a:t>
            </a:r>
            <a:r>
              <a:rPr lang="ja-JP" altLang="en-US" dirty="0"/>
              <a:t>は</a:t>
            </a:r>
            <a:r>
              <a:rPr lang="en-US" altLang="ja-JP" dirty="0"/>
              <a:t>5</a:t>
            </a:r>
            <a:r>
              <a:rPr lang="ja-JP" altLang="en-US" dirty="0"/>
              <a:t>本と少なく、</a:t>
            </a:r>
            <a:r>
              <a:rPr lang="en-US" altLang="ja-JP" dirty="0"/>
              <a:t>Safe </a:t>
            </a:r>
            <a:r>
              <a:rPr lang="ja-JP" altLang="en-US" dirty="0"/>
              <a:t>に偏ったデータとなっています。</a:t>
            </a:r>
          </a:p>
          <a:p>
            <a:r>
              <a:rPr lang="ja-JP" altLang="en-US" dirty="0"/>
              <a:t>この不均衡が学習の難しさに繋がっています。</a:t>
            </a:r>
            <a:endParaRPr lang="en-US" altLang="ja-JP" dirty="0"/>
          </a:p>
          <a:p>
            <a:r>
              <a:rPr lang="ja-JP" altLang="en-US" dirty="0"/>
              <a:t>また、前処理では、各動画から </a:t>
            </a:r>
            <a:r>
              <a:rPr lang="en-US" altLang="ja-JP" dirty="0"/>
              <a:t>RGB</a:t>
            </a:r>
            <a:r>
              <a:rPr lang="ja-JP" altLang="en-US" dirty="0"/>
              <a:t>画像と </a:t>
            </a:r>
            <a:r>
              <a:rPr lang="en-US" altLang="ja-JP" dirty="0"/>
              <a:t>Flow</a:t>
            </a:r>
            <a:r>
              <a:rPr lang="ja-JP" altLang="en-US" dirty="0"/>
              <a:t>画像を生成しています。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11</a:t>
            </a:fld>
            <a:endParaRPr lang="en-US" altLang="ja-JP"/>
          </a:p>
        </p:txBody>
      </p:sp>
    </p:spTree>
    <p:extLst>
      <p:ext uri="{BB962C8B-B14F-4D97-AF65-F5344CB8AC3E}">
        <p14:creationId xmlns:p14="http://schemas.microsoft.com/office/powerpoint/2010/main" val="16217257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すべての動画について区間アノテーションをおこない、</a:t>
            </a:r>
          </a:p>
          <a:p>
            <a:r>
              <a:rPr lang="en-US" altLang="ja-JP" dirty="0"/>
              <a:t>csv</a:t>
            </a:r>
            <a:r>
              <a:rPr lang="ja-JP" altLang="en-US" dirty="0"/>
              <a:t>形式で、</a:t>
            </a:r>
            <a:r>
              <a:rPr lang="en-US" altLang="ja-JP" dirty="0"/>
              <a:t>video</a:t>
            </a:r>
            <a:r>
              <a:rPr lang="ja-JP" altLang="en-US" dirty="0"/>
              <a:t>名・</a:t>
            </a:r>
            <a:r>
              <a:rPr lang="en-US" altLang="ja-JP" dirty="0"/>
              <a:t>start frame</a:t>
            </a:r>
            <a:r>
              <a:rPr lang="ja-JP" altLang="en-US" dirty="0"/>
              <a:t>・</a:t>
            </a:r>
            <a:r>
              <a:rPr lang="en-US" altLang="ja-JP" dirty="0"/>
              <a:t>end frame</a:t>
            </a:r>
            <a:r>
              <a:rPr lang="ja-JP" altLang="en-US" dirty="0"/>
              <a:t>・</a:t>
            </a:r>
            <a:r>
              <a:rPr lang="en-US" altLang="ja-JP" dirty="0"/>
              <a:t>label </a:t>
            </a:r>
            <a:r>
              <a:rPr lang="ja-JP" altLang="en-US" dirty="0"/>
              <a:t>を記録しています。</a:t>
            </a:r>
            <a:endParaRPr lang="en-US" altLang="ja-JP" dirty="0"/>
          </a:p>
          <a:p>
            <a:r>
              <a:rPr lang="en-US" altLang="ja-JP" dirty="0" err="1"/>
              <a:t>RiskNet</a:t>
            </a:r>
            <a:r>
              <a:rPr lang="en-US" altLang="ja-JP" dirty="0"/>
              <a:t> </a:t>
            </a:r>
            <a:r>
              <a:rPr lang="ja-JP" altLang="en-US" dirty="0"/>
              <a:t>を用いて </a:t>
            </a:r>
            <a:r>
              <a:rPr lang="en-US" altLang="ja-JP" dirty="0"/>
              <a:t>RGB </a:t>
            </a:r>
            <a:r>
              <a:rPr lang="ja-JP" altLang="en-US" dirty="0"/>
              <a:t>と </a:t>
            </a:r>
            <a:r>
              <a:rPr lang="en-US" altLang="ja-JP" dirty="0"/>
              <a:t>Flow </a:t>
            </a:r>
            <a:r>
              <a:rPr lang="ja-JP" altLang="en-US" dirty="0"/>
              <a:t>画像を入力とするモデルを採用しています。</a:t>
            </a:r>
          </a:p>
          <a:p>
            <a:r>
              <a:rPr lang="ja-JP" altLang="en-US" dirty="0"/>
              <a:t>また</a:t>
            </a:r>
            <a:r>
              <a:rPr lang="en-US" altLang="ja-JP" dirty="0"/>
              <a:t>Safe </a:t>
            </a:r>
            <a:r>
              <a:rPr lang="ja-JP" altLang="en-US" dirty="0"/>
              <a:t>と </a:t>
            </a:r>
            <a:r>
              <a:rPr lang="en-US" altLang="ja-JP" dirty="0"/>
              <a:t>Risk </a:t>
            </a:r>
            <a:r>
              <a:rPr lang="ja-JP" altLang="en-US" dirty="0"/>
              <a:t>の割合が大きく偏っているため、逆頻度の重みをつけ</a:t>
            </a:r>
            <a:r>
              <a:rPr lang="en-US" altLang="ja-JP" dirty="0"/>
              <a:t>Risk </a:t>
            </a:r>
            <a:r>
              <a:rPr lang="ja-JP" altLang="en-US" dirty="0"/>
              <a:t>の見逃しを抑える工夫を入れています。</a:t>
            </a:r>
          </a:p>
          <a:p>
            <a:endParaRPr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12</a:t>
            </a:fld>
            <a:endParaRPr lang="en-US" altLang="ja-JP"/>
          </a:p>
        </p:txBody>
      </p:sp>
    </p:spTree>
    <p:extLst>
      <p:ext uri="{BB962C8B-B14F-4D97-AF65-F5344CB8AC3E}">
        <p14:creationId xmlns:p14="http://schemas.microsoft.com/office/powerpoint/2010/main" val="31051350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まだ完成していないプロトタイプのため、正確な判断は難しいのですが、</a:t>
            </a:r>
            <a:endParaRPr lang="en-US" altLang="ja-JP" dirty="0"/>
          </a:p>
          <a:p>
            <a:r>
              <a:rPr lang="en-US" altLang="ja-JP" dirty="0"/>
              <a:t>Acc</a:t>
            </a:r>
            <a:r>
              <a:rPr lang="ja-JP" altLang="en-US" dirty="0"/>
              <a:t>は高く安定しており、また、</a:t>
            </a:r>
            <a:r>
              <a:rPr lang="en-US" altLang="ja-JP" dirty="0"/>
              <a:t>Recall </a:t>
            </a:r>
            <a:r>
              <a:rPr lang="ja-JP" altLang="en-US" dirty="0"/>
              <a:t>が高く、見逃しは防げていますが</a:t>
            </a:r>
            <a:br>
              <a:rPr lang="ja-JP" altLang="en-US" dirty="0"/>
            </a:br>
            <a:r>
              <a:rPr lang="ja-JP" altLang="en-US" dirty="0"/>
              <a:t>　</a:t>
            </a:r>
            <a:r>
              <a:rPr lang="en-US" altLang="ja-JP" dirty="0"/>
              <a:t>Precision </a:t>
            </a:r>
            <a:r>
              <a:rPr lang="ja-JP" altLang="en-US" dirty="0"/>
              <a:t>が低いため誤警報が多く、データ追加と重み調整が課題です。</a:t>
            </a:r>
            <a:endParaRPr lang="en-US" altLang="ja-JP" dirty="0"/>
          </a:p>
          <a:p>
            <a:r>
              <a:rPr kumimoji="1" lang="en-US" altLang="ja-JP" dirty="0"/>
              <a:t>or</a:t>
            </a:r>
          </a:p>
          <a:p>
            <a:endParaRPr kumimoji="1" lang="en-US" altLang="ja-JP" dirty="0"/>
          </a:p>
          <a:p>
            <a:r>
              <a:rPr lang="ja-JP" altLang="en-US" dirty="0"/>
              <a:t>現状は </a:t>
            </a:r>
            <a:r>
              <a:rPr lang="en-US" altLang="ja-JP" dirty="0"/>
              <a:t>Risk </a:t>
            </a:r>
            <a:r>
              <a:rPr lang="ja-JP" altLang="en-US" dirty="0"/>
              <a:t>のデータが少なく、まだ学習が安定していません。</a:t>
            </a:r>
          </a:p>
          <a:p>
            <a:r>
              <a:rPr lang="ja-JP" altLang="en-US" dirty="0"/>
              <a:t>今後は交通状況が異なる動画を追加し、</a:t>
            </a:r>
            <a:br>
              <a:rPr lang="ja-JP" altLang="en-US" dirty="0"/>
            </a:br>
            <a:r>
              <a:rPr lang="ja-JP" altLang="en-US" dirty="0"/>
              <a:t>　</a:t>
            </a:r>
            <a:r>
              <a:rPr lang="en-US" altLang="ja-JP" dirty="0"/>
              <a:t>Flow</a:t>
            </a:r>
            <a:r>
              <a:rPr lang="ja-JP" altLang="en-US" dirty="0"/>
              <a:t>・</a:t>
            </a:r>
            <a:r>
              <a:rPr lang="en-US" altLang="ja-JP" dirty="0"/>
              <a:t>Toward</a:t>
            </a:r>
            <a:r>
              <a:rPr lang="ja-JP" altLang="en-US" dirty="0"/>
              <a:t>処理や </a:t>
            </a:r>
            <a:r>
              <a:rPr lang="en-US" altLang="ja-JP" dirty="0"/>
              <a:t>class weight </a:t>
            </a:r>
            <a:r>
              <a:rPr lang="ja-JP" altLang="en-US" dirty="0"/>
              <a:t>の最適化に取り組みます。</a:t>
            </a:r>
          </a:p>
          <a:p>
            <a:r>
              <a:rPr lang="ja-JP" altLang="en-US" dirty="0"/>
              <a:t>より交差点らしい複雑なシーンにも対応できるモデルを目指します</a:t>
            </a:r>
          </a:p>
          <a:p>
            <a:endParaRPr kumimoji="1" lang="en-US" altLang="ja-JP" dirty="0"/>
          </a:p>
          <a:p>
            <a:endParaRPr kumimoji="1" lang="en-US" altLang="ja-JP" dirty="0"/>
          </a:p>
          <a:p>
            <a:r>
              <a:rPr kumimoji="1" lang="en-US" altLang="ja-JP" dirty="0"/>
              <a:t>Train acc</a:t>
            </a:r>
            <a:r>
              <a:rPr kumimoji="1" lang="ja-JP" altLang="en-US" dirty="0"/>
              <a:t>訓練データの正解率。</a:t>
            </a:r>
            <a:r>
              <a:rPr kumimoji="1" lang="en-US" altLang="ja-JP" dirty="0"/>
              <a:t>Val acc</a:t>
            </a:r>
            <a:r>
              <a:rPr kumimoji="1" lang="ja-JP" altLang="en-US" dirty="0"/>
              <a:t>検証データの正解率。</a:t>
            </a:r>
            <a:r>
              <a:rPr kumimoji="1" lang="en-US" altLang="ja-JP" dirty="0"/>
              <a:t>Risk recall risk</a:t>
            </a:r>
            <a:r>
              <a:rPr kumimoji="1" lang="ja-JP" altLang="en-US" dirty="0"/>
              <a:t>を</a:t>
            </a:r>
            <a:r>
              <a:rPr kumimoji="1" lang="en-US" altLang="ja-JP" dirty="0"/>
              <a:t>risk</a:t>
            </a:r>
            <a:r>
              <a:rPr kumimoji="1" lang="ja-JP" altLang="en-US" dirty="0"/>
              <a:t>とする確率。</a:t>
            </a:r>
            <a:r>
              <a:rPr kumimoji="1" lang="en-US" altLang="ja-JP" dirty="0"/>
              <a:t>Risk Precision risk</a:t>
            </a:r>
            <a:r>
              <a:rPr kumimoji="1" lang="ja-JP" altLang="en-US" dirty="0"/>
              <a:t>と予測したうち本当に</a:t>
            </a:r>
            <a:r>
              <a:rPr kumimoji="1" lang="en-US" altLang="ja-JP" dirty="0"/>
              <a:t>risk</a:t>
            </a:r>
            <a:r>
              <a:rPr kumimoji="1" lang="ja-JP" altLang="en-US" dirty="0"/>
              <a:t>の確率。</a:t>
            </a:r>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13</a:t>
            </a:fld>
            <a:endParaRPr lang="en-US" altLang="ja-JP"/>
          </a:p>
        </p:txBody>
      </p:sp>
    </p:spTree>
    <p:extLst>
      <p:ext uri="{BB962C8B-B14F-4D97-AF65-F5344CB8AC3E}">
        <p14:creationId xmlns:p14="http://schemas.microsoft.com/office/powerpoint/2010/main" val="1813223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dirty="0"/>
              <a:t>このグラフを見てわかる通り交通事故の総数は年々減少傾向にあるにもかかわらず、自転車事故の割合は年々増加しており、</a:t>
            </a:r>
            <a:r>
              <a:rPr lang="en-US" altLang="ja-JP" b="0" dirty="0"/>
              <a:t>2023</a:t>
            </a:r>
            <a:r>
              <a:rPr lang="ja-JP" altLang="en-US" b="0" dirty="0"/>
              <a:t>年には全体の事故の</a:t>
            </a:r>
            <a:r>
              <a:rPr lang="en-US" altLang="ja-JP" b="0" dirty="0"/>
              <a:t>4</a:t>
            </a:r>
            <a:r>
              <a:rPr lang="ja-JP" altLang="en-US" b="0" dirty="0"/>
              <a:t>件に</a:t>
            </a:r>
            <a:r>
              <a:rPr lang="en-US" altLang="ja-JP" b="0" dirty="0"/>
              <a:t>1</a:t>
            </a:r>
            <a:r>
              <a:rPr lang="ja-JP" altLang="en-US" b="0" dirty="0"/>
              <a:t>件を自転車による事故が占めています。</a:t>
            </a:r>
            <a:endParaRPr lang="en-US" altLang="ja-JP" b="0" dirty="0"/>
          </a:p>
          <a:p>
            <a:r>
              <a:rPr lang="ja-JP" altLang="en-US" b="0" dirty="0"/>
              <a:t>このことから、交通事故において、自転車の安全対策が必要不可欠であると分かります。</a:t>
            </a:r>
            <a:endParaRPr lang="en-US" altLang="ja-JP" b="0" dirty="0"/>
          </a:p>
          <a:p>
            <a:r>
              <a:rPr lang="ja-JP" altLang="en-US" b="1" dirty="0"/>
              <a:t>キーメッセージ：</a:t>
            </a:r>
            <a:r>
              <a:rPr lang="ja-JP" altLang="en-US" dirty="0"/>
              <a:t> 交通事故の総数は減少傾向にあるにも関わらず、自転車事故の割合は増加しており、対策の重要性が高まっています。</a:t>
            </a:r>
            <a:endParaRPr lang="en-US" altLang="ja-JP" dirty="0"/>
          </a:p>
          <a:p>
            <a:r>
              <a:rPr lang="en-US" altLang="ja-JP" b="1" dirty="0"/>
              <a:t>【</a:t>
            </a:r>
            <a:r>
              <a:rPr lang="ja-JP" altLang="en-US" b="1" dirty="0"/>
              <a:t>発表のポイント</a:t>
            </a:r>
            <a:r>
              <a:rPr lang="en-US" altLang="ja-JP" b="1" dirty="0"/>
              <a:t>】</a:t>
            </a:r>
            <a:r>
              <a:rPr lang="ja-JP" altLang="en-US" dirty="0"/>
              <a:t> 「なぜ今、自転車事故なのか？」という研究の社会的意義を最初に強く印象付けます。「</a:t>
            </a:r>
            <a:r>
              <a:rPr lang="en-US" altLang="ja-JP" dirty="0"/>
              <a:t>4</a:t>
            </a:r>
            <a:r>
              <a:rPr lang="ja-JP" altLang="en-US" dirty="0"/>
              <a:t>件に</a:t>
            </a:r>
            <a:r>
              <a:rPr lang="en-US" altLang="ja-JP" dirty="0"/>
              <a:t>1</a:t>
            </a:r>
            <a:r>
              <a:rPr lang="ja-JP" altLang="en-US" dirty="0"/>
              <a:t>件」という具体的な数字を使い、問題を身近に感じてもらうことが重要です。</a:t>
            </a:r>
            <a:endParaRPr kumimoji="1" lang="en-US" altLang="ja-JP" dirty="0"/>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2</a:t>
            </a:fld>
            <a:endParaRPr lang="en-US" altLang="ja-JP"/>
          </a:p>
        </p:txBody>
      </p:sp>
    </p:spTree>
    <p:extLst>
      <p:ext uri="{BB962C8B-B14F-4D97-AF65-F5344CB8AC3E}">
        <p14:creationId xmlns:p14="http://schemas.microsoft.com/office/powerpoint/2010/main" val="1801775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C33A5-8C46-02C1-6841-0C7C4F161D1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4ED8596-570E-32B6-46AE-8C26DB68C5F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424682C-6865-C8A9-81FD-238D9F82A1B1}"/>
              </a:ext>
            </a:extLst>
          </p:cNvPr>
          <p:cNvSpPr>
            <a:spLocks noGrp="1"/>
          </p:cNvSpPr>
          <p:nvPr>
            <p:ph type="body" idx="1"/>
          </p:nvPr>
        </p:nvSpPr>
        <p:spPr/>
        <p:txBody>
          <a:bodyPr/>
          <a:lstStyle/>
          <a:p>
            <a:r>
              <a:rPr lang="ja-JP" altLang="en-US" b="0" dirty="0"/>
              <a:t>また自転車事故のうち、約</a:t>
            </a:r>
            <a:r>
              <a:rPr lang="en-US" altLang="ja-JP" b="0" dirty="0"/>
              <a:t>8</a:t>
            </a:r>
            <a:r>
              <a:rPr lang="ja-JP" altLang="en-US" b="0" dirty="0"/>
              <a:t>割が対自動車であり、また</a:t>
            </a:r>
            <a:r>
              <a:rPr lang="en-US" altLang="ja-JP" b="0" dirty="0"/>
              <a:t>6</a:t>
            </a:r>
            <a:r>
              <a:rPr lang="ja-JP" altLang="en-US" b="0" dirty="0"/>
              <a:t>割以上が交差点で発生していることが分かります。</a:t>
            </a:r>
            <a:endParaRPr lang="en-US" altLang="ja-JP" b="0" dirty="0"/>
          </a:p>
          <a:p>
            <a:r>
              <a:rPr lang="ja-JP" altLang="en-US" b="0" dirty="0"/>
              <a:t>このことから、自転車の安全を考えるうえで、交差点における自動車との交通事故対策が重要であることが分かります。</a:t>
            </a:r>
            <a:endParaRPr lang="en-US" altLang="ja-JP" b="0" dirty="0"/>
          </a:p>
          <a:p>
            <a:endParaRPr lang="en-US" altLang="ja-JP" b="0" dirty="0"/>
          </a:p>
          <a:p>
            <a:r>
              <a:rPr lang="ja-JP" altLang="en-US" b="1" dirty="0"/>
              <a:t>キーメッセージ：</a:t>
            </a:r>
            <a:r>
              <a:rPr lang="ja-JP" altLang="en-US" dirty="0"/>
              <a:t> 自転車事故のリスクは、特に「自動車との」「交差点での」衝突に集中しています。</a:t>
            </a:r>
            <a:endParaRPr lang="en-US" altLang="ja-JP" dirty="0"/>
          </a:p>
          <a:p>
            <a:r>
              <a:rPr lang="en-US" altLang="ja-JP" b="1" dirty="0"/>
              <a:t>【</a:t>
            </a:r>
            <a:r>
              <a:rPr lang="ja-JP" altLang="en-US" b="1" dirty="0"/>
              <a:t>発表のポイント</a:t>
            </a:r>
            <a:r>
              <a:rPr lang="en-US" altLang="ja-JP" b="1" dirty="0"/>
              <a:t>】</a:t>
            </a:r>
            <a:r>
              <a:rPr lang="ja-JP" altLang="en-US" dirty="0"/>
              <a:t> マクロな視点から、より具体的な「交差点」というミクロな現場へ焦点を絞り込んでいきます。「</a:t>
            </a:r>
            <a:r>
              <a:rPr lang="en-US" altLang="ja-JP" dirty="0"/>
              <a:t>3</a:t>
            </a:r>
            <a:r>
              <a:rPr lang="ja-JP" altLang="en-US" dirty="0"/>
              <a:t>件に</a:t>
            </a:r>
            <a:r>
              <a:rPr lang="en-US" altLang="ja-JP" dirty="0"/>
              <a:t>2</a:t>
            </a:r>
            <a:r>
              <a:rPr lang="ja-JP" altLang="en-US" dirty="0"/>
              <a:t>件」といった具体的な表現で、聴衆にリスクがどこに集中しているかを明確に伝えます。</a:t>
            </a:r>
            <a:endParaRPr kumimoji="1" lang="en-US" altLang="ja-JP" dirty="0"/>
          </a:p>
        </p:txBody>
      </p:sp>
      <p:sp>
        <p:nvSpPr>
          <p:cNvPr id="4" name="スライド番号プレースホルダー 3">
            <a:extLst>
              <a:ext uri="{FF2B5EF4-FFF2-40B4-BE49-F238E27FC236}">
                <a16:creationId xmlns:a16="http://schemas.microsoft.com/office/drawing/2014/main" id="{566E6CE6-FFBE-C9F0-733A-4F13DC4BA1E7}"/>
              </a:ext>
            </a:extLst>
          </p:cNvPr>
          <p:cNvSpPr>
            <a:spLocks noGrp="1"/>
          </p:cNvSpPr>
          <p:nvPr>
            <p:ph type="sldNum" sz="quarter" idx="5"/>
          </p:nvPr>
        </p:nvSpPr>
        <p:spPr/>
        <p:txBody>
          <a:bodyPr/>
          <a:lstStyle/>
          <a:p>
            <a:pPr>
              <a:defRPr/>
            </a:pPr>
            <a:fld id="{BC202F68-96B3-46E7-9DE6-4F75A96267C4}" type="slidenum">
              <a:rPr lang="ja-JP" altLang="en-US" smtClean="0"/>
              <a:pPr>
                <a:defRPr/>
              </a:pPr>
              <a:t>3</a:t>
            </a:fld>
            <a:endParaRPr lang="en-US" altLang="ja-JP"/>
          </a:p>
        </p:txBody>
      </p:sp>
    </p:spTree>
    <p:extLst>
      <p:ext uri="{BB962C8B-B14F-4D97-AF65-F5344CB8AC3E}">
        <p14:creationId xmlns:p14="http://schemas.microsoft.com/office/powerpoint/2010/main" val="2960830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90EE2-583F-15FA-A97A-569E0289119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C88E8C3-F3CE-A013-7D0A-6DCAF59BDA0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A041301-27A8-62E0-40F4-BBF8F5F913AD}"/>
              </a:ext>
            </a:extLst>
          </p:cNvPr>
          <p:cNvSpPr>
            <a:spLocks noGrp="1"/>
          </p:cNvSpPr>
          <p:nvPr>
            <p:ph type="body" idx="1"/>
          </p:nvPr>
        </p:nvSpPr>
        <p:spPr/>
        <p:txBody>
          <a:bodyPr/>
          <a:lstStyle/>
          <a:p>
            <a:r>
              <a:rPr lang="ja-JP" altLang="en-US" b="0" dirty="0"/>
              <a:t>交通事故の原因の一つに、見落とし・注意散漫といった人的要因があげられます。</a:t>
            </a:r>
            <a:endParaRPr lang="en-US" altLang="ja-JP" b="0" dirty="0"/>
          </a:p>
          <a:p>
            <a:r>
              <a:rPr lang="ja-JP" altLang="en-US" b="0" dirty="0"/>
              <a:t>人的要因には確認不足や注意散漫、認知能力の低下、限界というものがあります。</a:t>
            </a:r>
            <a:endParaRPr lang="en-US" altLang="ja-JP" b="0" dirty="0"/>
          </a:p>
          <a:p>
            <a:r>
              <a:rPr lang="ja-JP" altLang="en-US" b="0" dirty="0"/>
              <a:t>（間を開ける）人間の目は見えている範囲のうち中心から</a:t>
            </a:r>
            <a:r>
              <a:rPr lang="en-US" altLang="ja-JP" b="0" dirty="0"/>
              <a:t>35</a:t>
            </a:r>
            <a:r>
              <a:rPr lang="ja-JP" altLang="en-US" b="0" dirty="0"/>
              <a:t>度までしか必要な情報を取得できないといわれています。</a:t>
            </a:r>
            <a:endParaRPr lang="en-US" altLang="ja-JP" b="0" dirty="0"/>
          </a:p>
          <a:p>
            <a:r>
              <a:rPr lang="ja-JP" altLang="en-US" b="0" dirty="0"/>
              <a:t>そこで、これらの見落としや気づきの遅れ・認知の限界を補うことを目的としたシステムを作ろうと考えました。</a:t>
            </a:r>
            <a:endParaRPr lang="en-US" altLang="ja-JP" b="0" dirty="0"/>
          </a:p>
          <a:p>
            <a:endParaRPr lang="en-US" altLang="ja-JP" b="0" dirty="0"/>
          </a:p>
          <a:p>
            <a:r>
              <a:rPr lang="ja-JP" altLang="en-US" b="1" dirty="0"/>
              <a:t>キーメッセージ：</a:t>
            </a:r>
            <a:r>
              <a:rPr lang="ja-JP" altLang="en-US" dirty="0"/>
              <a:t> 交差点事故の背景には、ルール違反だけでなく、ライダーの「認知能力の限界」という根深い問題があります。</a:t>
            </a:r>
            <a:endParaRPr lang="en-US" altLang="ja-JP" dirty="0"/>
          </a:p>
          <a:p>
            <a:r>
              <a:rPr lang="en-US" altLang="ja-JP" b="1" dirty="0"/>
              <a:t>【</a:t>
            </a:r>
            <a:r>
              <a:rPr lang="ja-JP" altLang="en-US" b="1" dirty="0"/>
              <a:t>発表のポイント</a:t>
            </a:r>
            <a:r>
              <a:rPr lang="en-US" altLang="ja-JP" b="1" dirty="0"/>
              <a:t>】</a:t>
            </a:r>
            <a:r>
              <a:rPr lang="ja-JP" altLang="en-US" dirty="0"/>
              <a:t> 本研究が直接アプローチする「原因」を明確にするスライドです。「確認不足」といった単純な言葉だけでなく、</a:t>
            </a:r>
            <a:endParaRPr lang="en-US" altLang="ja-JP" dirty="0"/>
          </a:p>
          <a:p>
            <a:pPr marL="171450" indent="-171450">
              <a:buFont typeface="Wingdings" panose="05000000000000000000" pitchFamily="2" charset="2"/>
              <a:buChar char="l"/>
            </a:pPr>
            <a:r>
              <a:rPr lang="ja-JP" altLang="en-US" dirty="0"/>
              <a:t>「認知能力の低下・限界」という一歩踏み込んだ表現を使うことで、提案するシステムの必要性へと自然に繋げます。最後の「⇒」で、研究目的を簡潔に示し、背景のまとめとします。</a:t>
            </a:r>
            <a:endParaRPr kumimoji="1" lang="en-US" altLang="ja-JP" dirty="0"/>
          </a:p>
        </p:txBody>
      </p:sp>
      <p:sp>
        <p:nvSpPr>
          <p:cNvPr id="4" name="スライド番号プレースホルダー 3">
            <a:extLst>
              <a:ext uri="{FF2B5EF4-FFF2-40B4-BE49-F238E27FC236}">
                <a16:creationId xmlns:a16="http://schemas.microsoft.com/office/drawing/2014/main" id="{C6458923-D5C4-C118-2CFF-8149A7E8C80C}"/>
              </a:ext>
            </a:extLst>
          </p:cNvPr>
          <p:cNvSpPr>
            <a:spLocks noGrp="1"/>
          </p:cNvSpPr>
          <p:nvPr>
            <p:ph type="sldNum" sz="quarter" idx="5"/>
          </p:nvPr>
        </p:nvSpPr>
        <p:spPr/>
        <p:txBody>
          <a:bodyPr/>
          <a:lstStyle/>
          <a:p>
            <a:pPr>
              <a:defRPr/>
            </a:pPr>
            <a:fld id="{BC202F68-96B3-46E7-9DE6-4F75A96267C4}" type="slidenum">
              <a:rPr lang="ja-JP" altLang="en-US" smtClean="0"/>
              <a:pPr>
                <a:defRPr/>
              </a:pPr>
              <a:t>4</a:t>
            </a:fld>
            <a:endParaRPr lang="en-US" altLang="ja-JP"/>
          </a:p>
        </p:txBody>
      </p:sp>
    </p:spTree>
    <p:extLst>
      <p:ext uri="{BB962C8B-B14F-4D97-AF65-F5344CB8AC3E}">
        <p14:creationId xmlns:p14="http://schemas.microsoft.com/office/powerpoint/2010/main" val="815281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dirty="0"/>
              <a:t>先行研究には、四輪車に多く搭載されているものと同様に、二輪車にもレーダーなどを用いた先進的な安全システムが登場しています。</a:t>
            </a:r>
            <a:endParaRPr lang="en-US" altLang="ja-JP" b="0" dirty="0"/>
          </a:p>
          <a:p>
            <a:r>
              <a:rPr lang="ja-JP" altLang="en-US" b="0" dirty="0"/>
              <a:t>二輪車向け運転支援システム</a:t>
            </a:r>
            <a:r>
              <a:rPr lang="en-US" altLang="ja-JP" b="0" dirty="0"/>
              <a:t>ARAS</a:t>
            </a:r>
            <a:r>
              <a:rPr lang="ja-JP" altLang="en-US" b="0" dirty="0"/>
              <a:t>というものがあり、車載に搭載したレーダーやカメラが目となり周囲の車両を検知するものであり、</a:t>
            </a:r>
            <a:endParaRPr lang="en-US" altLang="ja-JP" b="0" dirty="0"/>
          </a:p>
          <a:p>
            <a:r>
              <a:rPr lang="ja-JP" altLang="en-US" b="0" dirty="0"/>
              <a:t>主な機能としては、前方を走る車との車間距離の維持、衝突の危険を警告、死角検知があります。</a:t>
            </a:r>
            <a:endParaRPr lang="en-US" altLang="ja-JP" b="0" dirty="0"/>
          </a:p>
          <a:p>
            <a:r>
              <a:rPr lang="ja-JP" altLang="en-US" b="0" dirty="0"/>
              <a:t>これらの機能により、バイク視点で物理的な危険を検知し、ライダーの疲労軽減や操作補助に貢献しています。</a:t>
            </a:r>
            <a:endParaRPr lang="en-US" altLang="ja-JP" b="0" dirty="0"/>
          </a:p>
          <a:p>
            <a:endParaRPr lang="en-US" altLang="ja-JP" b="0" dirty="0"/>
          </a:p>
          <a:p>
            <a:r>
              <a:rPr lang="ja-JP" altLang="en-US" b="1" dirty="0"/>
              <a:t>キーメッセージ：</a:t>
            </a:r>
            <a:r>
              <a:rPr lang="ja-JP" altLang="en-US" dirty="0"/>
              <a:t> 四輪車と同様に、二輪車にもレーダーを用いた先進的な安全システムが登場しています。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5</a:t>
            </a:fld>
            <a:endParaRPr lang="en-US" altLang="ja-JP"/>
          </a:p>
        </p:txBody>
      </p:sp>
    </p:spTree>
    <p:extLst>
      <p:ext uri="{BB962C8B-B14F-4D97-AF65-F5344CB8AC3E}">
        <p14:creationId xmlns:p14="http://schemas.microsoft.com/office/powerpoint/2010/main" val="3001437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ARAS</a:t>
            </a:r>
            <a:r>
              <a:rPr kumimoji="1" lang="ja-JP" altLang="en-US" dirty="0"/>
              <a:t>の課題として、</a:t>
            </a:r>
            <a:endParaRPr kumimoji="1" lang="en-US" altLang="ja-JP" dirty="0"/>
          </a:p>
          <a:p>
            <a:r>
              <a:rPr kumimoji="1" lang="ja-JP" altLang="en-US" dirty="0"/>
              <a:t>検知の視点が車両であるため、バイクから見た物理的障害物を検知。よそ見といったライダー視点は考慮できない。→よそ見とか。右見てるとき左とか。</a:t>
            </a:r>
            <a:endParaRPr kumimoji="1" lang="en-US" altLang="ja-JP" dirty="0"/>
          </a:p>
          <a:p>
            <a:r>
              <a:rPr kumimoji="1" lang="ja-JP" altLang="en-US" dirty="0"/>
              <a:t>視野には入っていいるが注意散漫等の理由での見過ごしてしまうという認知エラーに対応できない。</a:t>
            </a:r>
            <a:endParaRPr kumimoji="1" lang="en-US" altLang="ja-JP" dirty="0"/>
          </a:p>
          <a:p>
            <a:r>
              <a:rPr kumimoji="1" lang="ja-JP" altLang="en-US" dirty="0"/>
              <a:t>交差点に対応力できないといったものがあります。</a:t>
            </a:r>
            <a:endParaRPr kumimoji="1" lang="en-US" altLang="ja-JP" dirty="0"/>
          </a:p>
          <a:p>
            <a:endParaRPr kumimoji="1" lang="en-US" altLang="ja-JP" dirty="0"/>
          </a:p>
          <a:p>
            <a:r>
              <a:rPr kumimoji="1" lang="ja-JP" altLang="en-US" dirty="0"/>
              <a:t>交差点に進入→少し先の未来を予測したい。新規性。今のシステムは近い物体を検知している。</a:t>
            </a:r>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6</a:t>
            </a:fld>
            <a:endParaRPr lang="en-US" altLang="ja-JP"/>
          </a:p>
        </p:txBody>
      </p:sp>
    </p:spTree>
    <p:extLst>
      <p:ext uri="{BB962C8B-B14F-4D97-AF65-F5344CB8AC3E}">
        <p14:creationId xmlns:p14="http://schemas.microsoft.com/office/powerpoint/2010/main" val="1047652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dirty="0"/>
              <a:t>これまでのページで説明したように自転車事故の多くは交差点で発生し、その一因として周囲の車両や歩行者の見逃しが挙げられる。</a:t>
            </a:r>
            <a:endParaRPr lang="en-US" altLang="ja-JP" b="0" dirty="0"/>
          </a:p>
          <a:p>
            <a:r>
              <a:rPr lang="ja-JP" altLang="en-US" b="0" dirty="0"/>
              <a:t>しかし、従来手法では状況そのものの危険性は検知出来ません。</a:t>
            </a:r>
            <a:endParaRPr lang="en-US" altLang="ja-JP" b="0" dirty="0"/>
          </a:p>
          <a:p>
            <a:r>
              <a:rPr lang="ja-JP" altLang="en-US" b="0" dirty="0"/>
              <a:t>そこで本研究の目的は、自転車走行中のヘルメット視点映像を用いて、交差点における見逃し危険を高精度に検知するモデルを構築することにします。</a:t>
            </a:r>
            <a:endParaRPr lang="en-US" altLang="ja-JP" b="0" dirty="0"/>
          </a:p>
          <a:p>
            <a:endParaRPr lang="en-US" altLang="ja-JP" b="0" dirty="0"/>
          </a:p>
          <a:p>
            <a:br>
              <a:rPr lang="ja-JP" altLang="en-US" b="0" dirty="0"/>
            </a:br>
            <a:r>
              <a:rPr lang="en-US" altLang="ja-JP" b="0" dirty="0"/>
              <a:t>//</a:t>
            </a:r>
            <a:r>
              <a:rPr lang="ja-JP" altLang="en-US" b="0" dirty="0"/>
              <a:t>そこで本研究では、</a:t>
            </a:r>
            <a:r>
              <a:rPr lang="en-US" altLang="ja-JP" b="0" dirty="0"/>
              <a:t>RGB</a:t>
            </a:r>
            <a:r>
              <a:rPr lang="ja-JP" altLang="en-US" b="0" dirty="0"/>
              <a:t>映像と光学フローを統合した深層学習モデルを用いることで、見逃し危険に特有の動きや接近方向の情報を捉え、危険区間（</a:t>
            </a:r>
            <a:r>
              <a:rPr lang="en-US" altLang="ja-JP" b="0" dirty="0"/>
              <a:t>Risk</a:t>
            </a:r>
            <a:r>
              <a:rPr lang="ja-JP" altLang="en-US" b="0" dirty="0"/>
              <a:t>）を高い精度で識別する手法の実現を目指す。</a:t>
            </a:r>
            <a:r>
              <a:rPr lang="en-US" altLang="ja-JP" b="0" dirty="0"/>
              <a:t>//</a:t>
            </a:r>
            <a:endParaRPr kumimoji="1" lang="ja-JP" altLang="en-US" b="0" dirty="0"/>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7</a:t>
            </a:fld>
            <a:endParaRPr lang="en-US" altLang="ja-JP"/>
          </a:p>
        </p:txBody>
      </p:sp>
    </p:spTree>
    <p:extLst>
      <p:ext uri="{BB962C8B-B14F-4D97-AF65-F5344CB8AC3E}">
        <p14:creationId xmlns:p14="http://schemas.microsoft.com/office/powerpoint/2010/main" val="3396928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次に研究の新規性について説明します。</a:t>
            </a:r>
            <a:endParaRPr lang="en-US" altLang="ja-JP" dirty="0"/>
          </a:p>
          <a:p>
            <a:r>
              <a:rPr lang="ja-JP" altLang="en-US" dirty="0"/>
              <a:t>まず一つ目は、車載カメラは視点が固定されている一方、ヘルメットカメラは頭の向きに応じて動く点です。</a:t>
            </a:r>
          </a:p>
          <a:p>
            <a:r>
              <a:rPr lang="ja-JP" altLang="en-US" dirty="0"/>
              <a:t>この特徴により、“どこを見ているか”を反映した危険検知が可能になります。</a:t>
            </a:r>
          </a:p>
          <a:p>
            <a:r>
              <a:rPr lang="ja-JP" altLang="en-US" dirty="0"/>
              <a:t>また、障害物による視界遮蔽もなく、視線とほぼ一致する視点を取得することができます。</a:t>
            </a:r>
          </a:p>
          <a:p>
            <a:r>
              <a:rPr lang="ja-JP" altLang="en-US" dirty="0"/>
              <a:t>さらに、</a:t>
            </a:r>
            <a:endParaRPr lang="en-US" altLang="ja-JP" dirty="0"/>
          </a:p>
          <a:p>
            <a:r>
              <a:rPr lang="ja-JP" altLang="en-US" dirty="0"/>
              <a:t>本研究では、学習対象が危険な物体の種類ではなく「状況の危険度そのもの」を学習します。</a:t>
            </a:r>
            <a:endParaRPr lang="en-US" altLang="ja-JP" dirty="0"/>
          </a:p>
          <a:p>
            <a:endParaRPr lang="en-US" altLang="ja-JP" dirty="0"/>
          </a:p>
          <a:p>
            <a:endParaRPr lang="ja-JP" altLang="en-US" dirty="0"/>
          </a:p>
          <a:p>
            <a:r>
              <a:rPr lang="ja-JP" altLang="en-US" dirty="0"/>
              <a:t>光学フローによる動き方や接近方向などの情報を用いて</a:t>
            </a:r>
            <a:br>
              <a:rPr lang="ja-JP" altLang="en-US" dirty="0"/>
            </a:br>
            <a:r>
              <a:rPr lang="ja-JP" altLang="en-US" dirty="0"/>
              <a:t>“ぶつかりそうかどうか”を推定するアプローチです。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8</a:t>
            </a:fld>
            <a:endParaRPr lang="en-US" altLang="ja-JP"/>
          </a:p>
        </p:txBody>
      </p:sp>
    </p:spTree>
    <p:extLst>
      <p:ext uri="{BB962C8B-B14F-4D97-AF65-F5344CB8AC3E}">
        <p14:creationId xmlns:p14="http://schemas.microsoft.com/office/powerpoint/2010/main" val="3662551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提案手法は大きく</a:t>
            </a:r>
            <a:r>
              <a:rPr lang="en-US" altLang="ja-JP" dirty="0"/>
              <a:t>5</a:t>
            </a:r>
            <a:r>
              <a:rPr lang="ja-JP" altLang="en-US" dirty="0"/>
              <a:t>つのステップで構成されています。</a:t>
            </a:r>
            <a:br>
              <a:rPr lang="ja-JP" altLang="en-US" dirty="0"/>
            </a:br>
            <a:r>
              <a:rPr lang="ja-JP" altLang="en-US" dirty="0"/>
              <a:t>　映像データを収集し、そのデータをフレームに分割し、</a:t>
            </a:r>
            <a:r>
              <a:rPr lang="en-US" altLang="ja-JP" dirty="0"/>
              <a:t>RGB</a:t>
            </a:r>
            <a:r>
              <a:rPr lang="ja-JP" altLang="en-US" dirty="0"/>
              <a:t>画像を生成。その後背景差分を引くなどして</a:t>
            </a:r>
            <a:r>
              <a:rPr lang="en-US" altLang="ja-JP" dirty="0"/>
              <a:t>FLOW</a:t>
            </a:r>
            <a:r>
              <a:rPr lang="ja-JP" altLang="en-US" dirty="0"/>
              <a:t>画像を作成します。</a:t>
            </a:r>
            <a:endParaRPr lang="en-US" altLang="ja-JP" dirty="0"/>
          </a:p>
          <a:p>
            <a:r>
              <a:rPr kumimoji="1" lang="ja-JP" altLang="en-US" dirty="0"/>
              <a:t>次に動画内の</a:t>
            </a:r>
            <a:r>
              <a:rPr kumimoji="1" lang="en-US" altLang="ja-JP" dirty="0" err="1"/>
              <a:t>risk,safe</a:t>
            </a:r>
            <a:r>
              <a:rPr kumimoji="1" lang="ja-JP" altLang="en-US" dirty="0"/>
              <a:t>をフレーム単位で</a:t>
            </a:r>
            <a:r>
              <a:rPr kumimoji="1" lang="en-US" altLang="ja-JP" dirty="0"/>
              <a:t>csv</a:t>
            </a:r>
            <a:r>
              <a:rPr kumimoji="1" lang="ja-JP" altLang="en-US" dirty="0"/>
              <a:t>に記録し、これらを用いてモデルの学習をします。その後に</a:t>
            </a:r>
            <a:r>
              <a:rPr kumimoji="1" lang="en-US" altLang="ja-JP" dirty="0"/>
              <a:t>Acc</a:t>
            </a:r>
            <a:r>
              <a:rPr kumimoji="1" lang="ja-JP" altLang="en-US" dirty="0"/>
              <a:t>と</a:t>
            </a:r>
            <a:r>
              <a:rPr kumimoji="1" lang="en-US" altLang="ja-JP" dirty="0" err="1"/>
              <a:t>recall,precision</a:t>
            </a:r>
            <a:r>
              <a:rPr kumimoji="1" lang="ja-JP" altLang="en-US" dirty="0"/>
              <a:t>を出力します。</a:t>
            </a:r>
          </a:p>
        </p:txBody>
      </p:sp>
      <p:sp>
        <p:nvSpPr>
          <p:cNvPr id="4" name="スライド番号プレースホルダー 3"/>
          <p:cNvSpPr>
            <a:spLocks noGrp="1"/>
          </p:cNvSpPr>
          <p:nvPr>
            <p:ph type="sldNum" sz="quarter" idx="5"/>
          </p:nvPr>
        </p:nvSpPr>
        <p:spPr/>
        <p:txBody>
          <a:bodyPr/>
          <a:lstStyle/>
          <a:p>
            <a:pPr>
              <a:defRPr/>
            </a:pPr>
            <a:fld id="{BC202F68-96B3-46E7-9DE6-4F75A96267C4}" type="slidenum">
              <a:rPr lang="ja-JP" altLang="en-US" smtClean="0"/>
              <a:pPr>
                <a:defRPr/>
              </a:pPr>
              <a:t>9</a:t>
            </a:fld>
            <a:endParaRPr lang="en-US" altLang="ja-JP"/>
          </a:p>
        </p:txBody>
      </p:sp>
    </p:spTree>
    <p:extLst>
      <p:ext uri="{BB962C8B-B14F-4D97-AF65-F5344CB8AC3E}">
        <p14:creationId xmlns:p14="http://schemas.microsoft.com/office/powerpoint/2010/main" val="1737859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9F98036-6A74-4FED-909E-9244F04D325E}" type="slidenum">
              <a:rPr lang="ja-JP" altLang="en-US"/>
              <a:pPr>
                <a:defRPr/>
              </a:pPr>
              <a:t>‹#›</a:t>
            </a:fld>
            <a:endParaRPr lang="en-US" altLang="ja-JP"/>
          </a:p>
        </p:txBody>
      </p:sp>
    </p:spTree>
    <p:extLst>
      <p:ext uri="{BB962C8B-B14F-4D97-AF65-F5344CB8AC3E}">
        <p14:creationId xmlns:p14="http://schemas.microsoft.com/office/powerpoint/2010/main" val="641289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899AE2FF-3FC3-4F29-9738-9855B6470A9B}" type="slidenum">
              <a:rPr lang="ja-JP" altLang="en-US"/>
              <a:pPr>
                <a:defRPr/>
              </a:pPr>
              <a:t>‹#›</a:t>
            </a:fld>
            <a:endParaRPr lang="en-US" altLang="ja-JP"/>
          </a:p>
        </p:txBody>
      </p:sp>
    </p:spTree>
    <p:extLst>
      <p:ext uri="{BB962C8B-B14F-4D97-AF65-F5344CB8AC3E}">
        <p14:creationId xmlns:p14="http://schemas.microsoft.com/office/powerpoint/2010/main" val="409626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2DA4E89E-DD4C-42BB-8C96-1B183FF5CF33}" type="slidenum">
              <a:rPr lang="ja-JP" altLang="en-US"/>
              <a:pPr>
                <a:defRPr/>
              </a:pPr>
              <a:t>‹#›</a:t>
            </a:fld>
            <a:endParaRPr lang="en-US" altLang="ja-JP"/>
          </a:p>
        </p:txBody>
      </p:sp>
    </p:spTree>
    <p:extLst>
      <p:ext uri="{BB962C8B-B14F-4D97-AF65-F5344CB8AC3E}">
        <p14:creationId xmlns:p14="http://schemas.microsoft.com/office/powerpoint/2010/main" val="1540246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yutech">
    <p:spTree>
      <p:nvGrpSpPr>
        <p:cNvPr id="1" name=""/>
        <p:cNvGrpSpPr/>
        <p:nvPr/>
      </p:nvGrpSpPr>
      <p:grpSpPr>
        <a:xfrm>
          <a:off x="0" y="0"/>
          <a:ext cx="0" cy="0"/>
          <a:chOff x="0" y="0"/>
          <a:chExt cx="0" cy="0"/>
        </a:xfrm>
      </p:grpSpPr>
      <p:grpSp>
        <p:nvGrpSpPr>
          <p:cNvPr id="2" name="グループ化 2"/>
          <p:cNvGrpSpPr>
            <a:grpSpLocks/>
          </p:cNvGrpSpPr>
          <p:nvPr userDrawn="1"/>
        </p:nvGrpSpPr>
        <p:grpSpPr bwMode="auto">
          <a:xfrm>
            <a:off x="0" y="0"/>
            <a:ext cx="9144000" cy="558800"/>
            <a:chOff x="0" y="0"/>
            <a:chExt cx="9144000" cy="558887"/>
          </a:xfrm>
        </p:grpSpPr>
        <p:sp>
          <p:nvSpPr>
            <p:cNvPr id="3" name="正方形/長方形 3"/>
            <p:cNvSpPr>
              <a:spLocks noChangeArrowheads="1"/>
            </p:cNvSpPr>
            <p:nvPr/>
          </p:nvSpPr>
          <p:spPr bwMode="auto">
            <a:xfrm>
              <a:off x="0" y="0"/>
              <a:ext cx="9144000" cy="549361"/>
            </a:xfrm>
            <a:prstGeom prst="rect">
              <a:avLst/>
            </a:prstGeom>
            <a:solidFill>
              <a:srgbClr val="2E75B6"/>
            </a:solidFill>
            <a:ln w="12700" algn="ctr">
              <a:solidFill>
                <a:srgbClr val="41719C"/>
              </a:solidFill>
              <a:miter lim="800000"/>
              <a:headEnd/>
              <a:tailEnd/>
            </a:ln>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kumimoji="0" lang="ja-JP" altLang="en-US">
                <a:solidFill>
                  <a:srgbClr val="FFFFFF"/>
                </a:solidFill>
                <a:latin typeface="Calibri" panose="020F0502020204030204" pitchFamily="34" charset="0"/>
              </a:endParaRPr>
            </a:p>
          </p:txBody>
        </p:sp>
        <p:pic>
          <p:nvPicPr>
            <p:cNvPr id="4" name="図 4" descr="logo_E1.gif"/>
            <p:cNvPicPr>
              <a:picLocks noChangeAspect="1"/>
            </p:cNvPicPr>
            <p:nvPr/>
          </p:nvPicPr>
          <p:blipFill>
            <a:blip r:embed="rId2" cstate="print">
              <a:lum bright="100000" contrast="-100000"/>
              <a:extLst>
                <a:ext uri="{28A0092B-C50C-407E-A947-70E740481C1C}">
                  <a14:useLocalDpi xmlns:a14="http://schemas.microsoft.com/office/drawing/2010/main" val="0"/>
                </a:ext>
              </a:extLst>
            </a:blip>
            <a:srcRect/>
            <a:stretch>
              <a:fillRect/>
            </a:stretch>
          </p:blipFill>
          <p:spPr bwMode="auto">
            <a:xfrm>
              <a:off x="842442" y="52049"/>
              <a:ext cx="1584176" cy="481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図 5" descr="symbol_4.gif"/>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44624"/>
              <a:ext cx="422054" cy="476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図 6" descr="mark_m.gif"/>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98818" y="0"/>
              <a:ext cx="745182" cy="558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スライド番号プレースホルダー 5"/>
          <p:cNvSpPr>
            <a:spLocks noGrp="1"/>
          </p:cNvSpPr>
          <p:nvPr>
            <p:ph type="sldNum" sz="quarter" idx="12"/>
          </p:nvPr>
        </p:nvSpPr>
        <p:spPr>
          <a:xfrm>
            <a:off x="7308304" y="44773"/>
            <a:ext cx="1193946" cy="459728"/>
          </a:xfrm>
          <a:prstGeom prst="rect">
            <a:avLst/>
          </a:prstGeom>
        </p:spPr>
        <p:txBody>
          <a:bodyPr/>
          <a:lstStyle>
            <a:lvl1pPr>
              <a:defRPr sz="2800">
                <a:solidFill>
                  <a:schemeClr val="bg1"/>
                </a:solidFill>
              </a:defRPr>
            </a:lvl1pPr>
          </a:lstStyle>
          <a:p>
            <a:pPr>
              <a:defRPr/>
            </a:pPr>
            <a:r>
              <a:rPr lang="en-US" altLang="ja-JP" dirty="0"/>
              <a:t>No.</a:t>
            </a:r>
            <a:fld id="{2DA4E89E-DD4C-42BB-8C96-1B183FF5CF33}" type="slidenum">
              <a:rPr lang="ja-JP" altLang="en-US" smtClean="0"/>
              <a:pPr>
                <a:defRPr/>
              </a:pPr>
              <a:t>‹#›</a:t>
            </a:fld>
            <a:endParaRPr lang="en-US" altLang="ja-JP" dirty="0"/>
          </a:p>
        </p:txBody>
      </p:sp>
    </p:spTree>
    <p:extLst>
      <p:ext uri="{BB962C8B-B14F-4D97-AF65-F5344CB8AC3E}">
        <p14:creationId xmlns:p14="http://schemas.microsoft.com/office/powerpoint/2010/main" val="782537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ver">
    <p:spTree>
      <p:nvGrpSpPr>
        <p:cNvPr id="1" name=""/>
        <p:cNvGrpSpPr/>
        <p:nvPr/>
      </p:nvGrpSpPr>
      <p:grpSpPr>
        <a:xfrm>
          <a:off x="0" y="0"/>
          <a:ext cx="0" cy="0"/>
          <a:chOff x="0" y="0"/>
          <a:chExt cx="0" cy="0"/>
        </a:xfrm>
      </p:grpSpPr>
      <p:grpSp>
        <p:nvGrpSpPr>
          <p:cNvPr id="2" name="グループ化 2"/>
          <p:cNvGrpSpPr>
            <a:grpSpLocks/>
          </p:cNvGrpSpPr>
          <p:nvPr userDrawn="1"/>
        </p:nvGrpSpPr>
        <p:grpSpPr bwMode="auto">
          <a:xfrm>
            <a:off x="0" y="0"/>
            <a:ext cx="9144000" cy="558800"/>
            <a:chOff x="0" y="0"/>
            <a:chExt cx="9144000" cy="558887"/>
          </a:xfrm>
        </p:grpSpPr>
        <p:sp>
          <p:nvSpPr>
            <p:cNvPr id="3" name="正方形/長方形 3"/>
            <p:cNvSpPr>
              <a:spLocks noChangeArrowheads="1"/>
            </p:cNvSpPr>
            <p:nvPr/>
          </p:nvSpPr>
          <p:spPr bwMode="auto">
            <a:xfrm>
              <a:off x="0" y="0"/>
              <a:ext cx="9144000" cy="549361"/>
            </a:xfrm>
            <a:prstGeom prst="rect">
              <a:avLst/>
            </a:prstGeom>
            <a:solidFill>
              <a:srgbClr val="2E75B6"/>
            </a:solidFill>
            <a:ln w="12700" algn="ctr">
              <a:solidFill>
                <a:srgbClr val="41719C"/>
              </a:solidFill>
              <a:miter lim="800000"/>
              <a:headEnd/>
              <a:tailEnd/>
            </a:ln>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kumimoji="0" lang="ja-JP" altLang="en-US">
                <a:solidFill>
                  <a:srgbClr val="FFFFFF"/>
                </a:solidFill>
                <a:latin typeface="Calibri" panose="020F0502020204030204" pitchFamily="34" charset="0"/>
              </a:endParaRPr>
            </a:p>
          </p:txBody>
        </p:sp>
        <p:pic>
          <p:nvPicPr>
            <p:cNvPr id="4" name="図 4" descr="logo_E1.gif"/>
            <p:cNvPicPr>
              <a:picLocks noChangeAspect="1"/>
            </p:cNvPicPr>
            <p:nvPr/>
          </p:nvPicPr>
          <p:blipFill>
            <a:blip r:embed="rId2" cstate="print">
              <a:lum bright="100000" contrast="-100000"/>
              <a:extLst>
                <a:ext uri="{28A0092B-C50C-407E-A947-70E740481C1C}">
                  <a14:useLocalDpi xmlns:a14="http://schemas.microsoft.com/office/drawing/2010/main" val="0"/>
                </a:ext>
              </a:extLst>
            </a:blip>
            <a:srcRect/>
            <a:stretch>
              <a:fillRect/>
            </a:stretch>
          </p:blipFill>
          <p:spPr bwMode="auto">
            <a:xfrm>
              <a:off x="842442" y="52049"/>
              <a:ext cx="1584176" cy="481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図 5" descr="symbol_4.gif"/>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44624"/>
              <a:ext cx="422054" cy="476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図 6" descr="mark_m.gif"/>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98818" y="0"/>
              <a:ext cx="745182" cy="558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565133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559620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9F98036-6A74-4FED-909E-9244F04D325E}" type="slidenum">
              <a:rPr lang="ja-JP" altLang="en-US"/>
              <a:pPr>
                <a:defRPr/>
              </a:pPr>
              <a:t>‹#›</a:t>
            </a:fld>
            <a:endParaRPr lang="en-US" altLang="ja-JP"/>
          </a:p>
        </p:txBody>
      </p:sp>
    </p:spTree>
    <p:extLst>
      <p:ext uri="{BB962C8B-B14F-4D97-AF65-F5344CB8AC3E}">
        <p14:creationId xmlns:p14="http://schemas.microsoft.com/office/powerpoint/2010/main" val="3149102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B2ED7D6-5810-4AFE-8C04-2C9CD4BE4A36}" type="slidenum">
              <a:rPr lang="ja-JP" altLang="en-US" smtClean="0"/>
              <a:pPr>
                <a:defRPr/>
              </a:pPr>
              <a:t>‹#›</a:t>
            </a:fld>
            <a:endParaRPr lang="en-US" altLang="ja-JP" dirty="0"/>
          </a:p>
        </p:txBody>
      </p:sp>
    </p:spTree>
    <p:extLst>
      <p:ext uri="{BB962C8B-B14F-4D97-AF65-F5344CB8AC3E}">
        <p14:creationId xmlns:p14="http://schemas.microsoft.com/office/powerpoint/2010/main" val="339294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57BAE22A-7EB8-4F53-9089-E44FA4A01622}" type="slidenum">
              <a:rPr lang="ja-JP" altLang="en-US"/>
              <a:pPr>
                <a:defRPr/>
              </a:pPr>
              <a:t>‹#›</a:t>
            </a:fld>
            <a:endParaRPr lang="en-US" altLang="ja-JP"/>
          </a:p>
        </p:txBody>
      </p:sp>
    </p:spTree>
    <p:extLst>
      <p:ext uri="{BB962C8B-B14F-4D97-AF65-F5344CB8AC3E}">
        <p14:creationId xmlns:p14="http://schemas.microsoft.com/office/powerpoint/2010/main" val="3241474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2785AB6D-274C-421A-A8D2-B7DD26E670B5}" type="slidenum">
              <a:rPr lang="ja-JP" altLang="en-US"/>
              <a:pPr>
                <a:defRPr/>
              </a:pPr>
              <a:t>‹#›</a:t>
            </a:fld>
            <a:endParaRPr lang="en-US" altLang="ja-JP"/>
          </a:p>
        </p:txBody>
      </p:sp>
    </p:spTree>
    <p:extLst>
      <p:ext uri="{BB962C8B-B14F-4D97-AF65-F5344CB8AC3E}">
        <p14:creationId xmlns:p14="http://schemas.microsoft.com/office/powerpoint/2010/main" val="1762315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AB85752-C2AE-4A41-9FC8-FB7A2E087383}" type="slidenum">
              <a:rPr lang="ja-JP" altLang="en-US"/>
              <a:pPr>
                <a:defRPr/>
              </a:pPr>
              <a:t>‹#›</a:t>
            </a:fld>
            <a:endParaRPr lang="en-US" altLang="ja-JP"/>
          </a:p>
        </p:txBody>
      </p:sp>
    </p:spTree>
    <p:extLst>
      <p:ext uri="{BB962C8B-B14F-4D97-AF65-F5344CB8AC3E}">
        <p14:creationId xmlns:p14="http://schemas.microsoft.com/office/powerpoint/2010/main" val="292116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A67CF25C-DF83-451F-A2BF-8A3498A04A66}" type="slidenum">
              <a:rPr lang="ja-JP" altLang="en-US"/>
              <a:pPr>
                <a:defRPr/>
              </a:pPr>
              <a:t>‹#›</a:t>
            </a:fld>
            <a:endParaRPr lang="en-US" altLang="ja-JP"/>
          </a:p>
        </p:txBody>
      </p:sp>
    </p:spTree>
    <p:extLst>
      <p:ext uri="{BB962C8B-B14F-4D97-AF65-F5344CB8AC3E}">
        <p14:creationId xmlns:p14="http://schemas.microsoft.com/office/powerpoint/2010/main" val="354164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BA690EE5-6F1C-4E2E-A36B-86EA803EDE8E}" type="slidenum">
              <a:rPr lang="ja-JP" altLang="en-US"/>
              <a:pPr>
                <a:defRPr/>
              </a:pPr>
              <a:t>‹#›</a:t>
            </a:fld>
            <a:endParaRPr lang="en-US" altLang="ja-JP"/>
          </a:p>
        </p:txBody>
      </p:sp>
    </p:spTree>
    <p:extLst>
      <p:ext uri="{BB962C8B-B14F-4D97-AF65-F5344CB8AC3E}">
        <p14:creationId xmlns:p14="http://schemas.microsoft.com/office/powerpoint/2010/main" val="2675945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01CB7608-2941-4DE6-A992-9F89A5161F77}" type="slidenum">
              <a:rPr lang="ja-JP" altLang="en-US"/>
              <a:pPr>
                <a:defRPr/>
              </a:pPr>
              <a:t>‹#›</a:t>
            </a:fld>
            <a:endParaRPr lang="en-US" altLang="ja-JP"/>
          </a:p>
        </p:txBody>
      </p:sp>
    </p:spTree>
    <p:extLst>
      <p:ext uri="{BB962C8B-B14F-4D97-AF65-F5344CB8AC3E}">
        <p14:creationId xmlns:p14="http://schemas.microsoft.com/office/powerpoint/2010/main" val="2054471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0DF8C7E3-5A05-4AC6-96BB-2D3734E814D9}" type="slidenum">
              <a:rPr lang="ja-JP" altLang="en-US"/>
              <a:pPr>
                <a:defRPr/>
              </a:pPr>
              <a:t>‹#›</a:t>
            </a:fld>
            <a:endParaRPr lang="en-US" altLang="ja-JP"/>
          </a:p>
        </p:txBody>
      </p:sp>
    </p:spTree>
    <p:extLst>
      <p:ext uri="{BB962C8B-B14F-4D97-AF65-F5344CB8AC3E}">
        <p14:creationId xmlns:p14="http://schemas.microsoft.com/office/powerpoint/2010/main" val="295815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57363AD5-BA20-48D1-AF22-214E792B098A}"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3" r:id="rId1"/>
    <p:sldLayoutId id="2147483724" r:id="rId2"/>
    <p:sldLayoutId id="2147483722" r:id="rId3"/>
    <p:sldLayoutId id="2147483725" r:id="rId4"/>
  </p:sldLayoutIdLst>
  <p:hf hdr="0" ftr="0" dt="0"/>
  <p:txStyles>
    <p:titleStyle>
      <a:lvl1pPr algn="l" rtl="0" eaLnBrk="0" fontAlgn="base" hangingPunct="0">
        <a:lnSpc>
          <a:spcPct val="90000"/>
        </a:lnSpc>
        <a:spcBef>
          <a:spcPct val="0"/>
        </a:spcBef>
        <a:spcAft>
          <a:spcPct val="0"/>
        </a:spcAft>
        <a:defRPr kumimoji="1"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ea typeface="ＭＳ Ｐゴシック" panose="020B0600070205080204" pitchFamily="50" charset="-128"/>
        </a:defRPr>
      </a:lvl2pPr>
      <a:lvl3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ea typeface="ＭＳ Ｐゴシック" panose="020B0600070205080204" pitchFamily="50" charset="-128"/>
        </a:defRPr>
      </a:lvl3pPr>
      <a:lvl4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ea typeface="ＭＳ Ｐゴシック" panose="020B0600070205080204" pitchFamily="50" charset="-128"/>
        </a:defRPr>
      </a:lvl4pPr>
      <a:lvl5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ea typeface="ＭＳ Ｐゴシック" panose="020B0600070205080204" pitchFamily="50" charset="-128"/>
        </a:defRPr>
      </a:lvl5pPr>
      <a:lvl6pPr marL="457200" algn="l" rtl="0" fontAlgn="base">
        <a:lnSpc>
          <a:spcPct val="90000"/>
        </a:lnSpc>
        <a:spcBef>
          <a:spcPct val="0"/>
        </a:spcBef>
        <a:spcAft>
          <a:spcPct val="0"/>
        </a:spcAft>
        <a:defRPr kumimoji="1" sz="4400">
          <a:solidFill>
            <a:schemeClr val="tx1"/>
          </a:solidFill>
          <a:latin typeface="Calibri Light" panose="020F0302020204030204" pitchFamily="34" charset="0"/>
          <a:ea typeface="ＭＳ Ｐゴシック" panose="020B0600070205080204" pitchFamily="50" charset="-128"/>
        </a:defRPr>
      </a:lvl6pPr>
      <a:lvl7pPr marL="914400" algn="l" rtl="0" fontAlgn="base">
        <a:lnSpc>
          <a:spcPct val="90000"/>
        </a:lnSpc>
        <a:spcBef>
          <a:spcPct val="0"/>
        </a:spcBef>
        <a:spcAft>
          <a:spcPct val="0"/>
        </a:spcAft>
        <a:defRPr kumimoji="1" sz="4400">
          <a:solidFill>
            <a:schemeClr val="tx1"/>
          </a:solidFill>
          <a:latin typeface="Calibri Light" panose="020F0302020204030204" pitchFamily="34" charset="0"/>
          <a:ea typeface="ＭＳ Ｐゴシック" panose="020B0600070205080204" pitchFamily="50" charset="-128"/>
        </a:defRPr>
      </a:lvl7pPr>
      <a:lvl8pPr marL="1371600" algn="l" rtl="0" fontAlgn="base">
        <a:lnSpc>
          <a:spcPct val="90000"/>
        </a:lnSpc>
        <a:spcBef>
          <a:spcPct val="0"/>
        </a:spcBef>
        <a:spcAft>
          <a:spcPct val="0"/>
        </a:spcAft>
        <a:defRPr kumimoji="1" sz="4400">
          <a:solidFill>
            <a:schemeClr val="tx1"/>
          </a:solidFill>
          <a:latin typeface="Calibri Light" panose="020F0302020204030204" pitchFamily="34" charset="0"/>
          <a:ea typeface="ＭＳ Ｐゴシック" panose="020B0600070205080204" pitchFamily="50" charset="-128"/>
        </a:defRPr>
      </a:lvl8pPr>
      <a:lvl9pPr marL="1828800" algn="l" rtl="0" fontAlgn="base">
        <a:lnSpc>
          <a:spcPct val="90000"/>
        </a:lnSpc>
        <a:spcBef>
          <a:spcPct val="0"/>
        </a:spcBef>
        <a:spcAft>
          <a:spcPct val="0"/>
        </a:spcAft>
        <a:defRPr kumimoji="1" sz="4400">
          <a:solidFill>
            <a:schemeClr val="tx1"/>
          </a:solidFill>
          <a:latin typeface="Calibri Light" panose="020F0302020204030204" pitchFamily="34" charset="0"/>
          <a:ea typeface="ＭＳ Ｐゴシック" panose="020B0600070205080204" pitchFamily="50" charset="-128"/>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14.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9.sv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8" name="グループ化 3"/>
          <p:cNvGrpSpPr>
            <a:grpSpLocks/>
          </p:cNvGrpSpPr>
          <p:nvPr/>
        </p:nvGrpSpPr>
        <p:grpSpPr bwMode="auto">
          <a:xfrm>
            <a:off x="0" y="0"/>
            <a:ext cx="9144000" cy="558800"/>
            <a:chOff x="0" y="0"/>
            <a:chExt cx="9144000" cy="558887"/>
          </a:xfrm>
        </p:grpSpPr>
        <p:sp>
          <p:nvSpPr>
            <p:cNvPr id="5" name="正方形/長方形 4"/>
            <p:cNvSpPr/>
            <p:nvPr/>
          </p:nvSpPr>
          <p:spPr>
            <a:xfrm>
              <a:off x="0" y="0"/>
              <a:ext cx="9144000" cy="549361"/>
            </a:xfrm>
            <a:prstGeom prst="rect">
              <a:avLst/>
            </a:prstGeom>
            <a:solidFill>
              <a:srgbClr val="5B9BD5">
                <a:lumMod val="75000"/>
              </a:srgbClr>
            </a:solidFill>
            <a:ln w="12700" cap="flat" cmpd="sng" algn="ctr">
              <a:solidFill>
                <a:srgbClr val="5B9BD5">
                  <a:shade val="50000"/>
                </a:srgbClr>
              </a:solidFill>
              <a:prstDash val="solid"/>
              <a:miter lim="800000"/>
            </a:ln>
            <a:effectLst/>
          </p:spPr>
          <p:txBody>
            <a:bodyPr anchor="ctr"/>
            <a:lstStyle/>
            <a:p>
              <a:pPr algn="ctr" eaLnBrk="1" fontAlgn="auto" hangingPunct="1">
                <a:spcBef>
                  <a:spcPts val="0"/>
                </a:spcBef>
                <a:spcAft>
                  <a:spcPts val="0"/>
                </a:spcAft>
                <a:defRPr/>
              </a:pPr>
              <a:endParaRPr kumimoji="0" lang="ja-JP" altLang="en-US" kern="0" dirty="0">
                <a:solidFill>
                  <a:prstClr val="white"/>
                </a:solidFill>
                <a:latin typeface="Times New Roman" panose="02020603050405020304" pitchFamily="18" charset="0"/>
                <a:cs typeface="Times New Roman" panose="02020603050405020304" pitchFamily="18" charset="0"/>
              </a:endParaRPr>
            </a:p>
          </p:txBody>
        </p:sp>
        <p:pic>
          <p:nvPicPr>
            <p:cNvPr id="6150" name="図 5" descr="logo_E1.gif"/>
            <p:cNvPicPr>
              <a:picLocks noChangeAspect="1"/>
            </p:cNvPicPr>
            <p:nvPr/>
          </p:nvPicPr>
          <p:blipFill>
            <a:blip r:embed="rId3" cstate="print">
              <a:lum bright="100000" contrast="-100000"/>
              <a:extLst>
                <a:ext uri="{28A0092B-C50C-407E-A947-70E740481C1C}">
                  <a14:useLocalDpi xmlns:a14="http://schemas.microsoft.com/office/drawing/2010/main" val="0"/>
                </a:ext>
              </a:extLst>
            </a:blip>
            <a:srcRect/>
            <a:stretch>
              <a:fillRect/>
            </a:stretch>
          </p:blipFill>
          <p:spPr bwMode="auto">
            <a:xfrm>
              <a:off x="842442" y="52049"/>
              <a:ext cx="1584176" cy="481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図 6" descr="symbol_4.gif"/>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44624"/>
              <a:ext cx="422054" cy="476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図 7" descr="mark_m.gif"/>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398818" y="0"/>
              <a:ext cx="745182" cy="558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テキスト ボックス 1">
            <a:extLst>
              <a:ext uri="{FF2B5EF4-FFF2-40B4-BE49-F238E27FC236}">
                <a16:creationId xmlns:a16="http://schemas.microsoft.com/office/drawing/2014/main" id="{5A4E4CE9-2D4A-78FE-C8C3-F05354D7F979}"/>
              </a:ext>
            </a:extLst>
          </p:cNvPr>
          <p:cNvSpPr txBox="1"/>
          <p:nvPr/>
        </p:nvSpPr>
        <p:spPr>
          <a:xfrm>
            <a:off x="279213" y="2099517"/>
            <a:ext cx="8585572" cy="1846659"/>
          </a:xfrm>
          <a:prstGeom prst="rect">
            <a:avLst/>
          </a:prstGeom>
          <a:noFill/>
        </p:spPr>
        <p:txBody>
          <a:bodyPr wrap="square" rtlCol="0">
            <a:spAutoFit/>
          </a:bodyPr>
          <a:lstStyle/>
          <a:p>
            <a:pPr algn="ctr"/>
            <a:r>
              <a:rPr kumimoji="1" lang="ja-JP" altLang="en-US" sz="3800">
                <a:solidFill>
                  <a:srgbClr val="061F41"/>
                </a:solidFill>
                <a:latin typeface="+mj-ea"/>
                <a:ea typeface="+mj-ea"/>
              </a:rPr>
              <a:t>自転車走行中におけるヘルメット</a:t>
            </a:r>
            <a:r>
              <a:rPr kumimoji="1" lang="ja-JP" altLang="en-US" sz="3800" dirty="0">
                <a:solidFill>
                  <a:srgbClr val="061F41"/>
                </a:solidFill>
                <a:latin typeface="+mj-ea"/>
                <a:ea typeface="+mj-ea"/>
              </a:rPr>
              <a:t>搭載カメラ映像</a:t>
            </a:r>
            <a:r>
              <a:rPr kumimoji="1" lang="ja-JP" altLang="en-US" sz="3800">
                <a:solidFill>
                  <a:srgbClr val="061F41"/>
                </a:solidFill>
                <a:latin typeface="+mj-ea"/>
                <a:ea typeface="+mj-ea"/>
              </a:rPr>
              <a:t>に基づく交差点</a:t>
            </a:r>
            <a:r>
              <a:rPr kumimoji="1" lang="ja-JP" altLang="en-US" sz="3800" dirty="0">
                <a:solidFill>
                  <a:srgbClr val="061F41"/>
                </a:solidFill>
                <a:latin typeface="+mj-ea"/>
                <a:ea typeface="+mj-ea"/>
              </a:rPr>
              <a:t>でのリスク検出モデルの構築</a:t>
            </a:r>
          </a:p>
        </p:txBody>
      </p:sp>
      <p:sp>
        <p:nvSpPr>
          <p:cNvPr id="3" name="テキスト ボックス 2">
            <a:extLst>
              <a:ext uri="{FF2B5EF4-FFF2-40B4-BE49-F238E27FC236}">
                <a16:creationId xmlns:a16="http://schemas.microsoft.com/office/drawing/2014/main" id="{D740DF6F-0821-C030-E2C0-6CE172DEB362}"/>
              </a:ext>
            </a:extLst>
          </p:cNvPr>
          <p:cNvSpPr txBox="1"/>
          <p:nvPr/>
        </p:nvSpPr>
        <p:spPr>
          <a:xfrm>
            <a:off x="2463179" y="4911643"/>
            <a:ext cx="4217640" cy="954107"/>
          </a:xfrm>
          <a:prstGeom prst="rect">
            <a:avLst/>
          </a:prstGeom>
          <a:noFill/>
        </p:spPr>
        <p:txBody>
          <a:bodyPr wrap="square" rtlCol="0">
            <a:spAutoFit/>
          </a:bodyPr>
          <a:lstStyle/>
          <a:p>
            <a:r>
              <a:rPr kumimoji="1" lang="ja-JP" altLang="en-US" sz="2800" dirty="0">
                <a:solidFill>
                  <a:srgbClr val="061F41"/>
                </a:solidFill>
                <a:latin typeface="+mn-ea"/>
                <a:ea typeface="+mn-ea"/>
              </a:rPr>
              <a:t>張研究室　</a:t>
            </a:r>
            <a:r>
              <a:rPr lang="en-US" altLang="ja-JP" sz="2800" dirty="0">
                <a:solidFill>
                  <a:srgbClr val="061F41"/>
                </a:solidFill>
                <a:latin typeface="+mn-ea"/>
                <a:ea typeface="+mn-ea"/>
              </a:rPr>
              <a:t>M2</a:t>
            </a:r>
            <a:r>
              <a:rPr kumimoji="1" lang="ja-JP" altLang="en-US" sz="2800" dirty="0">
                <a:solidFill>
                  <a:srgbClr val="061F41"/>
                </a:solidFill>
                <a:latin typeface="+mn-ea"/>
                <a:ea typeface="+mn-ea"/>
              </a:rPr>
              <a:t>　豊永崇利</a:t>
            </a:r>
            <a:endParaRPr kumimoji="1" lang="en-US" altLang="ja-JP" sz="2800" dirty="0">
              <a:solidFill>
                <a:srgbClr val="061F41"/>
              </a:solidFill>
              <a:latin typeface="+mn-ea"/>
              <a:ea typeface="+mn-ea"/>
            </a:endParaRPr>
          </a:p>
          <a:p>
            <a:r>
              <a:rPr lang="ja-JP" altLang="en-US" sz="2800" dirty="0">
                <a:solidFill>
                  <a:srgbClr val="061F41"/>
                </a:solidFill>
                <a:latin typeface="+mn-ea"/>
                <a:ea typeface="+mn-ea"/>
              </a:rPr>
              <a:t>指導教員　張 力峰　教授</a:t>
            </a:r>
            <a:endParaRPr kumimoji="1" lang="ja-JP" altLang="en-US" sz="2800" dirty="0">
              <a:solidFill>
                <a:srgbClr val="061F41"/>
              </a:solidFill>
              <a:latin typeface="+mn-ea"/>
              <a:ea typeface="+mn-ea"/>
            </a:endParaRPr>
          </a:p>
        </p:txBody>
      </p:sp>
      <p:sp>
        <p:nvSpPr>
          <p:cNvPr id="4" name="スライド番号プレースホルダー 1">
            <a:extLst>
              <a:ext uri="{FF2B5EF4-FFF2-40B4-BE49-F238E27FC236}">
                <a16:creationId xmlns:a16="http://schemas.microsoft.com/office/drawing/2014/main" id="{4FEAA5CB-DF90-60C2-17A8-03C4F314A161}"/>
              </a:ext>
            </a:extLst>
          </p:cNvPr>
          <p:cNvSpPr txBox="1">
            <a:spLocks/>
          </p:cNvSpPr>
          <p:nvPr/>
        </p:nvSpPr>
        <p:spPr>
          <a:xfrm>
            <a:off x="7308304" y="44773"/>
            <a:ext cx="1193946" cy="459728"/>
          </a:xfrm>
          <a:prstGeom prst="rect">
            <a:avLst/>
          </a:prstGeom>
        </p:spPr>
        <p:txBody>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defRPr/>
            </a:pPr>
            <a:r>
              <a:rPr lang="en-US" altLang="ja-JP" sz="2800" dirty="0">
                <a:solidFill>
                  <a:schemeClr val="bg1"/>
                </a:solidFill>
              </a:rPr>
              <a:t>No.</a:t>
            </a:r>
            <a:fld id="{2DA4E89E-DD4C-42BB-8C96-1B183FF5CF33}" type="slidenum">
              <a:rPr lang="ja-JP" altLang="en-US" sz="2800" smtClean="0">
                <a:solidFill>
                  <a:schemeClr val="bg1"/>
                </a:solidFill>
              </a:rPr>
              <a:pPr>
                <a:defRPr/>
              </a:pPr>
              <a:t>1</a:t>
            </a:fld>
            <a:endParaRPr lang="en-US" altLang="ja-JP" sz="2800" dirty="0">
              <a:solidFill>
                <a:schemeClr val="bg1"/>
              </a:solidFill>
            </a:endParaRPr>
          </a:p>
        </p:txBody>
      </p:sp>
    </p:spTree>
    <p:extLst>
      <p:ext uri="{BB962C8B-B14F-4D97-AF65-F5344CB8AC3E}">
        <p14:creationId xmlns:p14="http://schemas.microsoft.com/office/powerpoint/2010/main" val="3985166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4854A94-0BD7-8679-7BAC-A742F343F823}"/>
              </a:ext>
            </a:extLst>
          </p:cNvPr>
          <p:cNvSpPr txBox="1"/>
          <p:nvPr/>
        </p:nvSpPr>
        <p:spPr>
          <a:xfrm>
            <a:off x="251520" y="635394"/>
            <a:ext cx="8892480" cy="707886"/>
          </a:xfrm>
          <a:prstGeom prst="rect">
            <a:avLst/>
          </a:prstGeom>
          <a:noFill/>
        </p:spPr>
        <p:txBody>
          <a:bodyPr wrap="square">
            <a:spAutoFit/>
          </a:bodyPr>
          <a:lstStyle/>
          <a:p>
            <a:r>
              <a:rPr kumimoji="1" lang="ja-JP" altLang="en-US" sz="4000" dirty="0">
                <a:solidFill>
                  <a:srgbClr val="061F41"/>
                </a:solidFill>
              </a:rPr>
              <a:t>提案手法（リスクの定義が分かりづらい）</a:t>
            </a:r>
          </a:p>
        </p:txBody>
      </p:sp>
      <p:sp>
        <p:nvSpPr>
          <p:cNvPr id="4" name="テキスト ボックス 3">
            <a:extLst>
              <a:ext uri="{FF2B5EF4-FFF2-40B4-BE49-F238E27FC236}">
                <a16:creationId xmlns:a16="http://schemas.microsoft.com/office/drawing/2014/main" id="{231B5E83-D962-2E89-8C85-9ECB25A320F3}"/>
              </a:ext>
            </a:extLst>
          </p:cNvPr>
          <p:cNvSpPr txBox="1"/>
          <p:nvPr/>
        </p:nvSpPr>
        <p:spPr>
          <a:xfrm>
            <a:off x="971600" y="1772816"/>
            <a:ext cx="5616624" cy="461665"/>
          </a:xfrm>
          <a:prstGeom prst="rect">
            <a:avLst/>
          </a:prstGeom>
          <a:noFill/>
        </p:spPr>
        <p:txBody>
          <a:bodyPr wrap="square">
            <a:spAutoFit/>
          </a:bodyPr>
          <a:lstStyle/>
          <a:p>
            <a:r>
              <a:rPr lang="ja-JP" altLang="en-US" sz="2400" b="1" dirty="0">
                <a:solidFill>
                  <a:srgbClr val="061F41"/>
                </a:solidFill>
              </a:rPr>
              <a:t>アノテーション（区間ラベリング）の定義</a:t>
            </a:r>
            <a:endParaRPr lang="ja-JP" altLang="en-US" sz="2400" dirty="0">
              <a:solidFill>
                <a:srgbClr val="061F41"/>
              </a:solidFill>
            </a:endParaRPr>
          </a:p>
        </p:txBody>
      </p:sp>
      <p:pic>
        <p:nvPicPr>
          <p:cNvPr id="5" name="図 4" descr="グラフ, レーダー チャート&#10;&#10;AI 生成コンテンツは誤りを含む可能性があります。">
            <a:extLst>
              <a:ext uri="{FF2B5EF4-FFF2-40B4-BE49-F238E27FC236}">
                <a16:creationId xmlns:a16="http://schemas.microsoft.com/office/drawing/2014/main" id="{4DB31F6C-AEEB-3013-CF6B-C31D7ABD3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64088" y="4497596"/>
            <a:ext cx="3642829" cy="2360404"/>
          </a:xfrm>
          <a:prstGeom prst="rect">
            <a:avLst/>
          </a:prstGeom>
        </p:spPr>
      </p:pic>
      <p:sp>
        <p:nvSpPr>
          <p:cNvPr id="7" name="テキスト ボックス 6">
            <a:extLst>
              <a:ext uri="{FF2B5EF4-FFF2-40B4-BE49-F238E27FC236}">
                <a16:creationId xmlns:a16="http://schemas.microsoft.com/office/drawing/2014/main" id="{0AF72531-5E07-CA79-1466-DFCF103F5280}"/>
              </a:ext>
            </a:extLst>
          </p:cNvPr>
          <p:cNvSpPr txBox="1"/>
          <p:nvPr/>
        </p:nvSpPr>
        <p:spPr>
          <a:xfrm>
            <a:off x="1475656" y="2810768"/>
            <a:ext cx="6369023" cy="830997"/>
          </a:xfrm>
          <a:prstGeom prst="rect">
            <a:avLst/>
          </a:prstGeom>
          <a:noFill/>
        </p:spPr>
        <p:txBody>
          <a:bodyPr wrap="square">
            <a:spAutoFit/>
          </a:bodyPr>
          <a:lstStyle/>
          <a:p>
            <a:r>
              <a:rPr lang="ja-JP" altLang="en-US" sz="1600" dirty="0">
                <a:solidFill>
                  <a:srgbClr val="061F41"/>
                </a:solidFill>
              </a:rPr>
              <a:t>フレーム内で未認知だった対象物が、</a:t>
            </a:r>
            <a:br>
              <a:rPr lang="ja-JP" altLang="en-US" sz="1600" dirty="0">
                <a:solidFill>
                  <a:srgbClr val="061F41"/>
                </a:solidFill>
              </a:rPr>
            </a:br>
            <a:r>
              <a:rPr lang="ja-JP" altLang="en-US" sz="1600" dirty="0">
                <a:solidFill>
                  <a:srgbClr val="061F41"/>
                </a:solidFill>
              </a:rPr>
              <a:t>ヘルメットカメラの中心視野（</a:t>
            </a:r>
            <a:r>
              <a:rPr lang="en-US" altLang="ja-JP" sz="1600" dirty="0">
                <a:solidFill>
                  <a:srgbClr val="061F41"/>
                </a:solidFill>
              </a:rPr>
              <a:t>±35°</a:t>
            </a:r>
            <a:r>
              <a:rPr lang="ja-JP" altLang="en-US" sz="1600" dirty="0">
                <a:solidFill>
                  <a:srgbClr val="061F41"/>
                </a:solidFill>
              </a:rPr>
              <a:t>以内）に初めて侵入し、</a:t>
            </a:r>
            <a:br>
              <a:rPr lang="ja-JP" altLang="en-US" sz="1600" dirty="0">
                <a:solidFill>
                  <a:srgbClr val="061F41"/>
                </a:solidFill>
              </a:rPr>
            </a:br>
            <a:r>
              <a:rPr lang="ja-JP" altLang="en-US" sz="1600" dirty="0">
                <a:solidFill>
                  <a:srgbClr val="061F41"/>
                </a:solidFill>
              </a:rPr>
              <a:t>かつ相対的に接近している（</a:t>
            </a:r>
            <a:r>
              <a:rPr lang="en-US" altLang="ja-JP" sz="1600" dirty="0">
                <a:solidFill>
                  <a:srgbClr val="061F41"/>
                </a:solidFill>
              </a:rPr>
              <a:t>Toward</a:t>
            </a:r>
            <a:r>
              <a:rPr lang="ja-JP" altLang="en-US" sz="1600" dirty="0">
                <a:solidFill>
                  <a:srgbClr val="061F41"/>
                </a:solidFill>
              </a:rPr>
              <a:t>度が正）瞬間のフレーム</a:t>
            </a:r>
          </a:p>
        </p:txBody>
      </p:sp>
      <p:sp>
        <p:nvSpPr>
          <p:cNvPr id="9" name="テキスト ボックス 8">
            <a:extLst>
              <a:ext uri="{FF2B5EF4-FFF2-40B4-BE49-F238E27FC236}">
                <a16:creationId xmlns:a16="http://schemas.microsoft.com/office/drawing/2014/main" id="{87A55633-859E-D675-DD81-20F0707BA550}"/>
              </a:ext>
            </a:extLst>
          </p:cNvPr>
          <p:cNvSpPr txBox="1"/>
          <p:nvPr/>
        </p:nvSpPr>
        <p:spPr>
          <a:xfrm>
            <a:off x="1114851" y="2411596"/>
            <a:ext cx="5762170" cy="369332"/>
          </a:xfrm>
          <a:prstGeom prst="rect">
            <a:avLst/>
          </a:prstGeom>
          <a:noFill/>
        </p:spPr>
        <p:txBody>
          <a:bodyPr wrap="square">
            <a:spAutoFit/>
          </a:bodyPr>
          <a:lstStyle/>
          <a:p>
            <a:r>
              <a:rPr lang="ja-JP" altLang="en-US" b="1" dirty="0">
                <a:solidFill>
                  <a:srgbClr val="061F41"/>
                </a:solidFill>
              </a:rPr>
              <a:t>イベントフレーム</a:t>
            </a:r>
          </a:p>
        </p:txBody>
      </p:sp>
      <p:sp>
        <p:nvSpPr>
          <p:cNvPr id="10" name="矢印: 右 9">
            <a:extLst>
              <a:ext uri="{FF2B5EF4-FFF2-40B4-BE49-F238E27FC236}">
                <a16:creationId xmlns:a16="http://schemas.microsoft.com/office/drawing/2014/main" id="{490EB6AF-34A1-C0F9-6AFC-190140FB56D5}"/>
              </a:ext>
            </a:extLst>
          </p:cNvPr>
          <p:cNvSpPr/>
          <p:nvPr/>
        </p:nvSpPr>
        <p:spPr>
          <a:xfrm>
            <a:off x="1338573" y="4281572"/>
            <a:ext cx="576064" cy="432048"/>
          </a:xfrm>
          <a:prstGeom prst="rightArrow">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61F41"/>
              </a:solidFill>
            </a:endParaRPr>
          </a:p>
        </p:txBody>
      </p:sp>
      <p:sp>
        <p:nvSpPr>
          <p:cNvPr id="11" name="テキスト ボックス 10">
            <a:extLst>
              <a:ext uri="{FF2B5EF4-FFF2-40B4-BE49-F238E27FC236}">
                <a16:creationId xmlns:a16="http://schemas.microsoft.com/office/drawing/2014/main" id="{310DB05B-C9DE-A945-0D8A-D62E84FADB85}"/>
              </a:ext>
            </a:extLst>
          </p:cNvPr>
          <p:cNvSpPr txBox="1"/>
          <p:nvPr/>
        </p:nvSpPr>
        <p:spPr>
          <a:xfrm>
            <a:off x="2130661" y="4322830"/>
            <a:ext cx="3653226" cy="646331"/>
          </a:xfrm>
          <a:prstGeom prst="rect">
            <a:avLst/>
          </a:prstGeom>
          <a:noFill/>
        </p:spPr>
        <p:txBody>
          <a:bodyPr wrap="square">
            <a:spAutoFit/>
          </a:bodyPr>
          <a:lstStyle/>
          <a:p>
            <a:r>
              <a:rPr lang="ja-JP" altLang="en-US" b="1" dirty="0">
                <a:solidFill>
                  <a:srgbClr val="061F41"/>
                </a:solidFill>
              </a:rPr>
              <a:t>イベントフレームから１秒前から</a:t>
            </a:r>
            <a:endParaRPr lang="en-US" altLang="ja-JP" b="1" dirty="0">
              <a:solidFill>
                <a:srgbClr val="061F41"/>
              </a:solidFill>
            </a:endParaRPr>
          </a:p>
          <a:p>
            <a:r>
              <a:rPr lang="ja-JP" altLang="en-US" b="1" dirty="0">
                <a:solidFill>
                  <a:srgbClr val="061F41"/>
                </a:solidFill>
              </a:rPr>
              <a:t>イベントフレームを</a:t>
            </a:r>
            <a:r>
              <a:rPr lang="en-US" altLang="ja-JP" b="1" dirty="0">
                <a:solidFill>
                  <a:srgbClr val="061F41"/>
                </a:solidFill>
              </a:rPr>
              <a:t>RISK</a:t>
            </a:r>
          </a:p>
        </p:txBody>
      </p:sp>
      <p:sp>
        <p:nvSpPr>
          <p:cNvPr id="14" name="テキスト ボックス 13">
            <a:extLst>
              <a:ext uri="{FF2B5EF4-FFF2-40B4-BE49-F238E27FC236}">
                <a16:creationId xmlns:a16="http://schemas.microsoft.com/office/drawing/2014/main" id="{D68AA0B0-D3E6-CA45-8122-4191081D5D10}"/>
              </a:ext>
            </a:extLst>
          </p:cNvPr>
          <p:cNvSpPr txBox="1"/>
          <p:nvPr/>
        </p:nvSpPr>
        <p:spPr>
          <a:xfrm>
            <a:off x="2130661" y="5211118"/>
            <a:ext cx="3653226" cy="369332"/>
          </a:xfrm>
          <a:prstGeom prst="rect">
            <a:avLst/>
          </a:prstGeom>
          <a:noFill/>
        </p:spPr>
        <p:txBody>
          <a:bodyPr wrap="square">
            <a:spAutoFit/>
          </a:bodyPr>
          <a:lstStyle/>
          <a:p>
            <a:r>
              <a:rPr lang="ja-JP" altLang="en-US" b="1" dirty="0">
                <a:solidFill>
                  <a:srgbClr val="061F41"/>
                </a:solidFill>
              </a:rPr>
              <a:t>それ以外を</a:t>
            </a:r>
            <a:r>
              <a:rPr lang="en-US" altLang="ja-JP" b="1" dirty="0">
                <a:solidFill>
                  <a:srgbClr val="061F41"/>
                </a:solidFill>
              </a:rPr>
              <a:t>SAFE</a:t>
            </a:r>
            <a:r>
              <a:rPr lang="ja-JP" altLang="en-US" b="1" dirty="0">
                <a:solidFill>
                  <a:srgbClr val="061F41"/>
                </a:solidFill>
              </a:rPr>
              <a:t>とする。</a:t>
            </a:r>
          </a:p>
        </p:txBody>
      </p:sp>
    </p:spTree>
    <p:extLst>
      <p:ext uri="{BB962C8B-B14F-4D97-AF65-F5344CB8AC3E}">
        <p14:creationId xmlns:p14="http://schemas.microsoft.com/office/powerpoint/2010/main" val="680031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3A69B90-6EC3-0F5E-C89E-54268DE2C271}"/>
              </a:ext>
            </a:extLst>
          </p:cNvPr>
          <p:cNvSpPr txBox="1"/>
          <p:nvPr/>
        </p:nvSpPr>
        <p:spPr>
          <a:xfrm>
            <a:off x="251520" y="764704"/>
            <a:ext cx="3744416" cy="707886"/>
          </a:xfrm>
          <a:prstGeom prst="rect">
            <a:avLst/>
          </a:prstGeom>
          <a:noFill/>
        </p:spPr>
        <p:txBody>
          <a:bodyPr wrap="square">
            <a:spAutoFit/>
          </a:bodyPr>
          <a:lstStyle/>
          <a:p>
            <a:r>
              <a:rPr kumimoji="1" lang="ja-JP" altLang="en-US" sz="4000" dirty="0">
                <a:solidFill>
                  <a:srgbClr val="061F41"/>
                </a:solidFill>
              </a:rPr>
              <a:t>進捗報告</a:t>
            </a:r>
          </a:p>
        </p:txBody>
      </p:sp>
      <p:sp>
        <p:nvSpPr>
          <p:cNvPr id="3" name="テキスト ボックス 2">
            <a:extLst>
              <a:ext uri="{FF2B5EF4-FFF2-40B4-BE49-F238E27FC236}">
                <a16:creationId xmlns:a16="http://schemas.microsoft.com/office/drawing/2014/main" id="{2C7ED4D1-FB25-AF95-6CDA-93E75F1A98C3}"/>
              </a:ext>
            </a:extLst>
          </p:cNvPr>
          <p:cNvSpPr txBox="1"/>
          <p:nvPr/>
        </p:nvSpPr>
        <p:spPr>
          <a:xfrm>
            <a:off x="683568" y="1700808"/>
            <a:ext cx="4579256" cy="400110"/>
          </a:xfrm>
          <a:prstGeom prst="rect">
            <a:avLst/>
          </a:prstGeom>
          <a:noFill/>
        </p:spPr>
        <p:txBody>
          <a:bodyPr wrap="square">
            <a:spAutoFit/>
          </a:bodyPr>
          <a:lstStyle/>
          <a:p>
            <a:r>
              <a:rPr lang="en-US" altLang="ja-JP" sz="2000" b="1" dirty="0">
                <a:solidFill>
                  <a:srgbClr val="061F41"/>
                </a:solidFill>
              </a:rPr>
              <a:t>1. </a:t>
            </a:r>
            <a:r>
              <a:rPr lang="ja-JP" altLang="en-US" sz="2000" b="1" u="sng" dirty="0">
                <a:solidFill>
                  <a:srgbClr val="061F41"/>
                </a:solidFill>
              </a:rPr>
              <a:t>映像データの収集</a:t>
            </a:r>
          </a:p>
        </p:txBody>
      </p:sp>
      <p:sp>
        <p:nvSpPr>
          <p:cNvPr id="4" name="テキスト ボックス 3">
            <a:extLst>
              <a:ext uri="{FF2B5EF4-FFF2-40B4-BE49-F238E27FC236}">
                <a16:creationId xmlns:a16="http://schemas.microsoft.com/office/drawing/2014/main" id="{1992EAF0-9130-E2BB-867C-BB22BB4010E6}"/>
              </a:ext>
            </a:extLst>
          </p:cNvPr>
          <p:cNvSpPr txBox="1"/>
          <p:nvPr/>
        </p:nvSpPr>
        <p:spPr>
          <a:xfrm>
            <a:off x="1331640" y="2204864"/>
            <a:ext cx="4579256" cy="400110"/>
          </a:xfrm>
          <a:prstGeom prst="rect">
            <a:avLst/>
          </a:prstGeom>
          <a:noFill/>
        </p:spPr>
        <p:txBody>
          <a:bodyPr wrap="square" rtlCol="0">
            <a:spAutoFit/>
          </a:bodyPr>
          <a:lstStyle/>
          <a:p>
            <a:r>
              <a:rPr kumimoji="1" lang="en-US" altLang="ja-JP" sz="2000" dirty="0">
                <a:solidFill>
                  <a:srgbClr val="061F41"/>
                </a:solidFill>
              </a:rPr>
              <a:t>29</a:t>
            </a:r>
            <a:r>
              <a:rPr kumimoji="1" lang="ja-JP" altLang="en-US" sz="2000" dirty="0">
                <a:solidFill>
                  <a:srgbClr val="061F41"/>
                </a:solidFill>
              </a:rPr>
              <a:t>の交差点動画</a:t>
            </a:r>
          </a:p>
        </p:txBody>
      </p:sp>
      <p:grpSp>
        <p:nvGrpSpPr>
          <p:cNvPr id="18" name="グループ化 17">
            <a:extLst>
              <a:ext uri="{FF2B5EF4-FFF2-40B4-BE49-F238E27FC236}">
                <a16:creationId xmlns:a16="http://schemas.microsoft.com/office/drawing/2014/main" id="{569B0A09-B5C3-8443-FB73-7935E2AC86F1}"/>
              </a:ext>
            </a:extLst>
          </p:cNvPr>
          <p:cNvGrpSpPr/>
          <p:nvPr/>
        </p:nvGrpSpPr>
        <p:grpSpPr>
          <a:xfrm>
            <a:off x="1691680" y="2604974"/>
            <a:ext cx="432048" cy="824026"/>
            <a:chOff x="1691680" y="2604974"/>
            <a:chExt cx="432048" cy="608002"/>
          </a:xfrm>
        </p:grpSpPr>
        <p:cxnSp>
          <p:nvCxnSpPr>
            <p:cNvPr id="14" name="直線コネクタ 13">
              <a:extLst>
                <a:ext uri="{FF2B5EF4-FFF2-40B4-BE49-F238E27FC236}">
                  <a16:creationId xmlns:a16="http://schemas.microsoft.com/office/drawing/2014/main" id="{6E9C9116-53F6-9DE0-C2A8-1619BB29491A}"/>
                </a:ext>
              </a:extLst>
            </p:cNvPr>
            <p:cNvCxnSpPr/>
            <p:nvPr/>
          </p:nvCxnSpPr>
          <p:spPr>
            <a:xfrm>
              <a:off x="1691680" y="2604974"/>
              <a:ext cx="0" cy="608002"/>
            </a:xfrm>
            <a:prstGeom prst="line">
              <a:avLst/>
            </a:prstGeom>
          </p:spPr>
          <p:style>
            <a:lnRef idx="3">
              <a:schemeClr val="dk1"/>
            </a:lnRef>
            <a:fillRef idx="0">
              <a:schemeClr val="dk1"/>
            </a:fillRef>
            <a:effectRef idx="2">
              <a:schemeClr val="dk1"/>
            </a:effectRef>
            <a:fontRef idx="minor">
              <a:schemeClr val="tx1"/>
            </a:fontRef>
          </p:style>
        </p:cxnSp>
        <p:cxnSp>
          <p:nvCxnSpPr>
            <p:cNvPr id="16" name="直線コネクタ 15">
              <a:extLst>
                <a:ext uri="{FF2B5EF4-FFF2-40B4-BE49-F238E27FC236}">
                  <a16:creationId xmlns:a16="http://schemas.microsoft.com/office/drawing/2014/main" id="{2096FE1C-6F83-11C0-1EF4-738C78A2CC4B}"/>
                </a:ext>
              </a:extLst>
            </p:cNvPr>
            <p:cNvCxnSpPr/>
            <p:nvPr/>
          </p:nvCxnSpPr>
          <p:spPr>
            <a:xfrm>
              <a:off x="1691680" y="2924944"/>
              <a:ext cx="432048" cy="0"/>
            </a:xfrm>
            <a:prstGeom prst="line">
              <a:avLst/>
            </a:prstGeom>
          </p:spPr>
          <p:style>
            <a:lnRef idx="3">
              <a:schemeClr val="dk1"/>
            </a:lnRef>
            <a:fillRef idx="0">
              <a:schemeClr val="dk1"/>
            </a:fillRef>
            <a:effectRef idx="2">
              <a:schemeClr val="dk1"/>
            </a:effectRef>
            <a:fontRef idx="minor">
              <a:schemeClr val="tx1"/>
            </a:fontRef>
          </p:style>
        </p:cxnSp>
        <p:cxnSp>
          <p:nvCxnSpPr>
            <p:cNvPr id="17" name="直線コネクタ 16">
              <a:extLst>
                <a:ext uri="{FF2B5EF4-FFF2-40B4-BE49-F238E27FC236}">
                  <a16:creationId xmlns:a16="http://schemas.microsoft.com/office/drawing/2014/main" id="{D2994AD0-8B64-EC30-3AAA-1529D03A9EF9}"/>
                </a:ext>
              </a:extLst>
            </p:cNvPr>
            <p:cNvCxnSpPr/>
            <p:nvPr/>
          </p:nvCxnSpPr>
          <p:spPr>
            <a:xfrm>
              <a:off x="1691680" y="3212976"/>
              <a:ext cx="432048" cy="0"/>
            </a:xfrm>
            <a:prstGeom prst="line">
              <a:avLst/>
            </a:prstGeom>
          </p:spPr>
          <p:style>
            <a:lnRef idx="3">
              <a:schemeClr val="dk1"/>
            </a:lnRef>
            <a:fillRef idx="0">
              <a:schemeClr val="dk1"/>
            </a:fillRef>
            <a:effectRef idx="2">
              <a:schemeClr val="dk1"/>
            </a:effectRef>
            <a:fontRef idx="minor">
              <a:schemeClr val="tx1"/>
            </a:fontRef>
          </p:style>
        </p:cxnSp>
      </p:grpSp>
      <p:sp>
        <p:nvSpPr>
          <p:cNvPr id="19" name="テキスト ボックス 18">
            <a:extLst>
              <a:ext uri="{FF2B5EF4-FFF2-40B4-BE49-F238E27FC236}">
                <a16:creationId xmlns:a16="http://schemas.microsoft.com/office/drawing/2014/main" id="{8795D54D-3189-2BA9-5171-EB62151653F2}"/>
              </a:ext>
            </a:extLst>
          </p:cNvPr>
          <p:cNvSpPr txBox="1"/>
          <p:nvPr/>
        </p:nvSpPr>
        <p:spPr>
          <a:xfrm>
            <a:off x="2282372" y="2782652"/>
            <a:ext cx="2073603" cy="400110"/>
          </a:xfrm>
          <a:prstGeom prst="rect">
            <a:avLst/>
          </a:prstGeom>
          <a:noFill/>
        </p:spPr>
        <p:txBody>
          <a:bodyPr wrap="square" rtlCol="0">
            <a:spAutoFit/>
          </a:bodyPr>
          <a:lstStyle/>
          <a:p>
            <a:r>
              <a:rPr kumimoji="1" lang="en-US" altLang="ja-JP" sz="2000" dirty="0">
                <a:solidFill>
                  <a:srgbClr val="061F41"/>
                </a:solidFill>
              </a:rPr>
              <a:t>safe</a:t>
            </a:r>
            <a:r>
              <a:rPr lang="ja-JP" altLang="en-US" sz="2000" dirty="0">
                <a:solidFill>
                  <a:srgbClr val="061F41"/>
                </a:solidFill>
              </a:rPr>
              <a:t>・・・</a:t>
            </a:r>
            <a:r>
              <a:rPr lang="en-US" altLang="ja-JP" sz="2000" dirty="0">
                <a:solidFill>
                  <a:srgbClr val="061F41"/>
                </a:solidFill>
              </a:rPr>
              <a:t>24</a:t>
            </a:r>
            <a:r>
              <a:rPr lang="ja-JP" altLang="en-US" sz="2000" dirty="0">
                <a:solidFill>
                  <a:srgbClr val="061F41"/>
                </a:solidFill>
              </a:rPr>
              <a:t>動画</a:t>
            </a:r>
            <a:endParaRPr kumimoji="1" lang="ja-JP" altLang="en-US" sz="2000" dirty="0">
              <a:solidFill>
                <a:srgbClr val="061F41"/>
              </a:solidFill>
            </a:endParaRPr>
          </a:p>
        </p:txBody>
      </p:sp>
      <p:sp>
        <p:nvSpPr>
          <p:cNvPr id="20" name="テキスト ボックス 19">
            <a:extLst>
              <a:ext uri="{FF2B5EF4-FFF2-40B4-BE49-F238E27FC236}">
                <a16:creationId xmlns:a16="http://schemas.microsoft.com/office/drawing/2014/main" id="{F3245B2E-7412-AF3A-EE66-CC8C29243DC8}"/>
              </a:ext>
            </a:extLst>
          </p:cNvPr>
          <p:cNvSpPr txBox="1"/>
          <p:nvPr/>
        </p:nvSpPr>
        <p:spPr>
          <a:xfrm>
            <a:off x="2282372" y="3182762"/>
            <a:ext cx="2073604" cy="400110"/>
          </a:xfrm>
          <a:prstGeom prst="rect">
            <a:avLst/>
          </a:prstGeom>
          <a:noFill/>
        </p:spPr>
        <p:txBody>
          <a:bodyPr wrap="square" rtlCol="0">
            <a:spAutoFit/>
          </a:bodyPr>
          <a:lstStyle/>
          <a:p>
            <a:r>
              <a:rPr lang="en-US" altLang="ja-JP" sz="2000" dirty="0">
                <a:solidFill>
                  <a:srgbClr val="061F41"/>
                </a:solidFill>
              </a:rPr>
              <a:t>risk</a:t>
            </a:r>
            <a:r>
              <a:rPr lang="ja-JP" altLang="en-US" sz="2000" dirty="0">
                <a:solidFill>
                  <a:srgbClr val="061F41"/>
                </a:solidFill>
              </a:rPr>
              <a:t>・・・</a:t>
            </a:r>
            <a:r>
              <a:rPr lang="en-US" altLang="ja-JP" sz="2000" dirty="0">
                <a:solidFill>
                  <a:srgbClr val="061F41"/>
                </a:solidFill>
              </a:rPr>
              <a:t>5</a:t>
            </a:r>
            <a:r>
              <a:rPr lang="ja-JP" altLang="en-US" sz="2000" dirty="0">
                <a:solidFill>
                  <a:srgbClr val="061F41"/>
                </a:solidFill>
              </a:rPr>
              <a:t>動画</a:t>
            </a:r>
            <a:endParaRPr kumimoji="1" lang="ja-JP" altLang="en-US" sz="2000" dirty="0">
              <a:solidFill>
                <a:srgbClr val="061F41"/>
              </a:solidFill>
            </a:endParaRPr>
          </a:p>
        </p:txBody>
      </p:sp>
      <p:sp>
        <p:nvSpPr>
          <p:cNvPr id="23" name="テキスト ボックス 22">
            <a:extLst>
              <a:ext uri="{FF2B5EF4-FFF2-40B4-BE49-F238E27FC236}">
                <a16:creationId xmlns:a16="http://schemas.microsoft.com/office/drawing/2014/main" id="{2674AF99-9C8C-AADE-F8B2-2E90C7A50015}"/>
              </a:ext>
            </a:extLst>
          </p:cNvPr>
          <p:cNvSpPr txBox="1"/>
          <p:nvPr/>
        </p:nvSpPr>
        <p:spPr>
          <a:xfrm>
            <a:off x="683568" y="3819369"/>
            <a:ext cx="4579494" cy="400110"/>
          </a:xfrm>
          <a:prstGeom prst="rect">
            <a:avLst/>
          </a:prstGeom>
          <a:noFill/>
        </p:spPr>
        <p:txBody>
          <a:bodyPr wrap="square">
            <a:spAutoFit/>
          </a:bodyPr>
          <a:lstStyle/>
          <a:p>
            <a:r>
              <a:rPr lang="en-US" altLang="ja-JP" sz="2000" b="1" dirty="0">
                <a:solidFill>
                  <a:srgbClr val="061F41"/>
                </a:solidFill>
              </a:rPr>
              <a:t>2. </a:t>
            </a:r>
            <a:r>
              <a:rPr lang="ja-JP" altLang="en-US" sz="2000" b="1" u="sng" dirty="0">
                <a:solidFill>
                  <a:srgbClr val="061F41"/>
                </a:solidFill>
              </a:rPr>
              <a:t>映像前処理</a:t>
            </a:r>
          </a:p>
        </p:txBody>
      </p:sp>
      <p:sp>
        <p:nvSpPr>
          <p:cNvPr id="25" name="テキスト ボックス 24">
            <a:extLst>
              <a:ext uri="{FF2B5EF4-FFF2-40B4-BE49-F238E27FC236}">
                <a16:creationId xmlns:a16="http://schemas.microsoft.com/office/drawing/2014/main" id="{7C5D16EA-A55D-E0C0-1CC4-7C590330DE59}"/>
              </a:ext>
            </a:extLst>
          </p:cNvPr>
          <p:cNvSpPr txBox="1"/>
          <p:nvPr/>
        </p:nvSpPr>
        <p:spPr>
          <a:xfrm>
            <a:off x="1331916" y="4323425"/>
            <a:ext cx="4579494"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rgbClr val="061F41"/>
                </a:solidFill>
                <a:effectLst/>
                <a:latin typeface="Arial" panose="020B0604020202020204" pitchFamily="34" charset="0"/>
              </a:rPr>
              <a:t>RGB画像を生成</a:t>
            </a:r>
            <a:r>
              <a:rPr kumimoji="0" lang="en-US" altLang="ja-JP" sz="1800" b="0" i="0" u="none" strike="noStrike" cap="none" normalizeH="0" baseline="0" dirty="0">
                <a:ln>
                  <a:noFill/>
                </a:ln>
                <a:solidFill>
                  <a:srgbClr val="061F41"/>
                </a:solidFill>
                <a:effectLst/>
                <a:latin typeface="Arial" panose="020B0604020202020204" pitchFamily="34" charset="0"/>
              </a:rPr>
              <a:t>(75frame)</a:t>
            </a:r>
            <a:endParaRPr kumimoji="0" lang="ja-JP" altLang="ja-JP" sz="1800" b="0" i="0" u="none" strike="noStrike" cap="none" normalizeH="0" baseline="0" dirty="0">
              <a:ln>
                <a:noFill/>
              </a:ln>
              <a:solidFill>
                <a:srgbClr val="061F41"/>
              </a:solidFill>
              <a:effectLst/>
              <a:latin typeface="Arial" panose="020B0604020202020204" pitchFamily="34" charset="0"/>
            </a:endParaRPr>
          </a:p>
        </p:txBody>
      </p:sp>
      <p:sp>
        <p:nvSpPr>
          <p:cNvPr id="28" name="テキスト ボックス 27">
            <a:extLst>
              <a:ext uri="{FF2B5EF4-FFF2-40B4-BE49-F238E27FC236}">
                <a16:creationId xmlns:a16="http://schemas.microsoft.com/office/drawing/2014/main" id="{31B582F9-66A4-A9A4-92C0-FC15EDAC0342}"/>
              </a:ext>
            </a:extLst>
          </p:cNvPr>
          <p:cNvSpPr txBox="1"/>
          <p:nvPr/>
        </p:nvSpPr>
        <p:spPr>
          <a:xfrm>
            <a:off x="5043084" y="4329683"/>
            <a:ext cx="4579494"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ja-JP" sz="1800" b="0" i="0" u="none" strike="noStrike" cap="none" normalizeH="0" baseline="0" dirty="0">
                <a:ln>
                  <a:noFill/>
                </a:ln>
                <a:solidFill>
                  <a:srgbClr val="061F41"/>
                </a:solidFill>
                <a:effectLst/>
                <a:latin typeface="Arial" panose="020B0604020202020204" pitchFamily="34" charset="0"/>
              </a:rPr>
              <a:t>FLOW</a:t>
            </a:r>
            <a:r>
              <a:rPr kumimoji="0" lang="ja-JP" altLang="ja-JP" sz="1800" b="0" i="0" u="none" strike="noStrike" cap="none" normalizeH="0" baseline="0" dirty="0">
                <a:ln>
                  <a:noFill/>
                </a:ln>
                <a:solidFill>
                  <a:srgbClr val="061F41"/>
                </a:solidFill>
                <a:effectLst/>
                <a:latin typeface="Arial" panose="020B0604020202020204" pitchFamily="34" charset="0"/>
              </a:rPr>
              <a:t>画像を生成</a:t>
            </a:r>
            <a:r>
              <a:rPr kumimoji="0" lang="en-US" altLang="ja-JP" sz="1800" b="0" i="0" u="none" strike="noStrike" cap="none" normalizeH="0" baseline="0" dirty="0">
                <a:ln>
                  <a:noFill/>
                </a:ln>
                <a:solidFill>
                  <a:srgbClr val="061F41"/>
                </a:solidFill>
                <a:effectLst/>
                <a:latin typeface="Arial" panose="020B0604020202020204" pitchFamily="34" charset="0"/>
              </a:rPr>
              <a:t>(75-76)</a:t>
            </a:r>
            <a:endParaRPr kumimoji="0" lang="ja-JP" altLang="ja-JP" sz="1800" b="0" i="0" u="none" strike="noStrike" cap="none" normalizeH="0" baseline="0" dirty="0">
              <a:ln>
                <a:noFill/>
              </a:ln>
              <a:solidFill>
                <a:srgbClr val="061F41"/>
              </a:solidFill>
              <a:effectLst/>
              <a:latin typeface="Arial" panose="020B0604020202020204" pitchFamily="34" charset="0"/>
            </a:endParaRPr>
          </a:p>
        </p:txBody>
      </p:sp>
      <p:pic>
        <p:nvPicPr>
          <p:cNvPr id="32" name="図 31" descr="屋外, 建物, 道路, ストリート が含まれている画像&#10;&#10;AI 生成コンテンツは誤りを含む可能性があります。">
            <a:extLst>
              <a:ext uri="{FF2B5EF4-FFF2-40B4-BE49-F238E27FC236}">
                <a16:creationId xmlns:a16="http://schemas.microsoft.com/office/drawing/2014/main" id="{474F501C-BFEC-763E-A5FD-2976E2D18B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8939" y="4643316"/>
            <a:ext cx="3601856" cy="2026044"/>
          </a:xfrm>
          <a:prstGeom prst="rect">
            <a:avLst/>
          </a:prstGeom>
        </p:spPr>
      </p:pic>
      <p:pic>
        <p:nvPicPr>
          <p:cNvPr id="34" name="図 33" descr="花火の写真&#10;&#10;AI 生成コンテンツは誤りを含む可能性があります。">
            <a:extLst>
              <a:ext uri="{FF2B5EF4-FFF2-40B4-BE49-F238E27FC236}">
                <a16:creationId xmlns:a16="http://schemas.microsoft.com/office/drawing/2014/main" id="{B6120B96-9A17-ECA2-68BE-C48219C90D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01981" y="4642343"/>
            <a:ext cx="3693212" cy="2077432"/>
          </a:xfrm>
          <a:prstGeom prst="rect">
            <a:avLst/>
          </a:prstGeom>
        </p:spPr>
      </p:pic>
    </p:spTree>
    <p:extLst>
      <p:ext uri="{BB962C8B-B14F-4D97-AF65-F5344CB8AC3E}">
        <p14:creationId xmlns:p14="http://schemas.microsoft.com/office/powerpoint/2010/main" val="971670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8A648D0-D30C-FADD-7809-FF53BFB101A9}"/>
              </a:ext>
            </a:extLst>
          </p:cNvPr>
          <p:cNvSpPr txBox="1"/>
          <p:nvPr/>
        </p:nvSpPr>
        <p:spPr>
          <a:xfrm>
            <a:off x="899592" y="1772816"/>
            <a:ext cx="4579494" cy="400110"/>
          </a:xfrm>
          <a:prstGeom prst="rect">
            <a:avLst/>
          </a:prstGeom>
          <a:noFill/>
        </p:spPr>
        <p:txBody>
          <a:bodyPr wrap="square">
            <a:spAutoFit/>
          </a:bodyPr>
          <a:lstStyle/>
          <a:p>
            <a:r>
              <a:rPr lang="en-US" altLang="ja-JP" sz="2000" b="1" dirty="0">
                <a:solidFill>
                  <a:srgbClr val="061F41"/>
                </a:solidFill>
              </a:rPr>
              <a:t>3. </a:t>
            </a:r>
            <a:r>
              <a:rPr lang="ja-JP" altLang="en-US" sz="2000" b="1" u="sng" dirty="0">
                <a:solidFill>
                  <a:srgbClr val="061F41"/>
                </a:solidFill>
              </a:rPr>
              <a:t>アノテーション（区間ラベリング）</a:t>
            </a:r>
          </a:p>
        </p:txBody>
      </p:sp>
      <p:sp>
        <p:nvSpPr>
          <p:cNvPr id="4" name="テキスト ボックス 3">
            <a:extLst>
              <a:ext uri="{FF2B5EF4-FFF2-40B4-BE49-F238E27FC236}">
                <a16:creationId xmlns:a16="http://schemas.microsoft.com/office/drawing/2014/main" id="{11860A56-8A52-8795-7C4E-2E1993749AD5}"/>
              </a:ext>
            </a:extLst>
          </p:cNvPr>
          <p:cNvSpPr txBox="1"/>
          <p:nvPr/>
        </p:nvSpPr>
        <p:spPr>
          <a:xfrm>
            <a:off x="251520" y="764704"/>
            <a:ext cx="3744416" cy="707886"/>
          </a:xfrm>
          <a:prstGeom prst="rect">
            <a:avLst/>
          </a:prstGeom>
          <a:noFill/>
        </p:spPr>
        <p:txBody>
          <a:bodyPr wrap="square">
            <a:spAutoFit/>
          </a:bodyPr>
          <a:lstStyle/>
          <a:p>
            <a:r>
              <a:rPr kumimoji="1" lang="ja-JP" altLang="en-US" sz="4000" dirty="0">
                <a:solidFill>
                  <a:srgbClr val="061F41"/>
                </a:solidFill>
              </a:rPr>
              <a:t>進捗報告</a:t>
            </a:r>
          </a:p>
        </p:txBody>
      </p:sp>
      <p:graphicFrame>
        <p:nvGraphicFramePr>
          <p:cNvPr id="8" name="オブジェクト 7">
            <a:extLst>
              <a:ext uri="{FF2B5EF4-FFF2-40B4-BE49-F238E27FC236}">
                <a16:creationId xmlns:a16="http://schemas.microsoft.com/office/drawing/2014/main" id="{37842F82-0F56-3598-4ED5-E108B1FF3A18}"/>
              </a:ext>
            </a:extLst>
          </p:cNvPr>
          <p:cNvGraphicFramePr>
            <a:graphicFrameLocks noChangeAspect="1"/>
          </p:cNvGraphicFramePr>
          <p:nvPr>
            <p:extLst>
              <p:ext uri="{D42A27DB-BD31-4B8C-83A1-F6EECF244321}">
                <p14:modId xmlns:p14="http://schemas.microsoft.com/office/powerpoint/2010/main" val="3327324753"/>
              </p:ext>
            </p:extLst>
          </p:nvPr>
        </p:nvGraphicFramePr>
        <p:xfrm>
          <a:off x="1935410" y="2299241"/>
          <a:ext cx="4724821" cy="2259517"/>
        </p:xfrm>
        <a:graphic>
          <a:graphicData uri="http://schemas.openxmlformats.org/presentationml/2006/ole">
            <mc:AlternateContent xmlns:mc="http://schemas.openxmlformats.org/markup-compatibility/2006">
              <mc:Choice xmlns:v="urn:schemas-microsoft-com:vml" Requires="v">
                <p:oleObj name="Worksheet" r:id="rId3" imgW="3057582" imgH="1676536" progId="Excel.Sheet.12">
                  <p:embed/>
                </p:oleObj>
              </mc:Choice>
              <mc:Fallback>
                <p:oleObj name="Worksheet" r:id="rId3" imgW="3057582" imgH="1676536" progId="Excel.Sheet.12">
                  <p:embed/>
                  <p:pic>
                    <p:nvPicPr>
                      <p:cNvPr id="8" name="オブジェクト 7">
                        <a:extLst>
                          <a:ext uri="{FF2B5EF4-FFF2-40B4-BE49-F238E27FC236}">
                            <a16:creationId xmlns:a16="http://schemas.microsoft.com/office/drawing/2014/main" id="{37842F82-0F56-3598-4ED5-E108B1FF3A18}"/>
                          </a:ext>
                        </a:extLst>
                      </p:cNvPr>
                      <p:cNvPicPr/>
                      <p:nvPr/>
                    </p:nvPicPr>
                    <p:blipFill>
                      <a:blip r:embed="rId4"/>
                      <a:stretch>
                        <a:fillRect/>
                      </a:stretch>
                    </p:blipFill>
                    <p:spPr>
                      <a:xfrm>
                        <a:off x="1935410" y="2299241"/>
                        <a:ext cx="4724821" cy="2259517"/>
                      </a:xfrm>
                      <a:prstGeom prst="rect">
                        <a:avLst/>
                      </a:prstGeom>
                    </p:spPr>
                  </p:pic>
                </p:oleObj>
              </mc:Fallback>
            </mc:AlternateContent>
          </a:graphicData>
        </a:graphic>
      </p:graphicFrame>
      <p:sp>
        <p:nvSpPr>
          <p:cNvPr id="10" name="テキスト ボックス 9">
            <a:extLst>
              <a:ext uri="{FF2B5EF4-FFF2-40B4-BE49-F238E27FC236}">
                <a16:creationId xmlns:a16="http://schemas.microsoft.com/office/drawing/2014/main" id="{65B5ACF8-9B06-EE5B-A720-3D3E53680829}"/>
              </a:ext>
            </a:extLst>
          </p:cNvPr>
          <p:cNvSpPr txBox="1"/>
          <p:nvPr/>
        </p:nvSpPr>
        <p:spPr>
          <a:xfrm>
            <a:off x="899592" y="4703858"/>
            <a:ext cx="4579494" cy="400110"/>
          </a:xfrm>
          <a:prstGeom prst="rect">
            <a:avLst/>
          </a:prstGeom>
          <a:noFill/>
        </p:spPr>
        <p:txBody>
          <a:bodyPr wrap="square">
            <a:spAutoFit/>
          </a:bodyPr>
          <a:lstStyle/>
          <a:p>
            <a:r>
              <a:rPr lang="en-US" altLang="ja-JP" sz="2000" b="1" dirty="0">
                <a:solidFill>
                  <a:srgbClr val="061F41"/>
                </a:solidFill>
              </a:rPr>
              <a:t>4. </a:t>
            </a:r>
            <a:r>
              <a:rPr lang="ja-JP" altLang="en-US" sz="2000" b="1" u="sng" dirty="0">
                <a:solidFill>
                  <a:srgbClr val="061F41"/>
                </a:solidFill>
              </a:rPr>
              <a:t>リスク検知モデルの学習</a:t>
            </a:r>
          </a:p>
        </p:txBody>
      </p:sp>
      <p:sp>
        <p:nvSpPr>
          <p:cNvPr id="11" name="テキスト ボックス 10">
            <a:extLst>
              <a:ext uri="{FF2B5EF4-FFF2-40B4-BE49-F238E27FC236}">
                <a16:creationId xmlns:a16="http://schemas.microsoft.com/office/drawing/2014/main" id="{739DB1FF-8395-49FC-700B-62053410A0B7}"/>
              </a:ext>
            </a:extLst>
          </p:cNvPr>
          <p:cNvSpPr txBox="1"/>
          <p:nvPr/>
        </p:nvSpPr>
        <p:spPr>
          <a:xfrm>
            <a:off x="1475656" y="5103968"/>
            <a:ext cx="6192688" cy="1323439"/>
          </a:xfrm>
          <a:prstGeom prst="rect">
            <a:avLst/>
          </a:prstGeom>
          <a:noFill/>
        </p:spPr>
        <p:txBody>
          <a:bodyPr wrap="square" rtlCol="0">
            <a:spAutoFit/>
          </a:bodyPr>
          <a:lstStyle/>
          <a:p>
            <a:r>
              <a:rPr kumimoji="1" lang="ja-JP" altLang="en-US" sz="2000" dirty="0">
                <a:solidFill>
                  <a:srgbClr val="061F41"/>
                </a:solidFill>
              </a:rPr>
              <a:t>・</a:t>
            </a:r>
            <a:r>
              <a:rPr kumimoji="1" lang="en-US" altLang="ja-JP" sz="2000" dirty="0" err="1">
                <a:solidFill>
                  <a:srgbClr val="061F41"/>
                </a:solidFill>
              </a:rPr>
              <a:t>RiskNet</a:t>
            </a:r>
            <a:r>
              <a:rPr kumimoji="1" lang="ja-JP" altLang="en-US" sz="2000" dirty="0">
                <a:solidFill>
                  <a:srgbClr val="061F41"/>
                </a:solidFill>
              </a:rPr>
              <a:t>モデルを使用。</a:t>
            </a:r>
            <a:endParaRPr kumimoji="1" lang="en-US" altLang="ja-JP" sz="2000" dirty="0">
              <a:solidFill>
                <a:srgbClr val="061F41"/>
              </a:solidFill>
            </a:endParaRPr>
          </a:p>
          <a:p>
            <a:r>
              <a:rPr lang="ja-JP" altLang="en-US" sz="2000" dirty="0">
                <a:solidFill>
                  <a:srgbClr val="061F41"/>
                </a:solidFill>
              </a:rPr>
              <a:t>・クラス不均衡（安全：多、危険：少）を補正するために逆頻度の重みをつける。</a:t>
            </a:r>
            <a:endParaRPr lang="en-US" altLang="ja-JP" sz="2000" dirty="0">
              <a:solidFill>
                <a:srgbClr val="061F41"/>
              </a:solidFill>
            </a:endParaRPr>
          </a:p>
          <a:p>
            <a:r>
              <a:rPr lang="ja-JP" altLang="en-US" sz="2000" dirty="0">
                <a:solidFill>
                  <a:srgbClr val="061F41"/>
                </a:solidFill>
              </a:rPr>
              <a:t>・</a:t>
            </a:r>
            <a:r>
              <a:rPr lang="en-US" altLang="ja-JP" sz="2000" dirty="0">
                <a:solidFill>
                  <a:srgbClr val="061F41"/>
                </a:solidFill>
              </a:rPr>
              <a:t>Train / Val Acc </a:t>
            </a:r>
            <a:r>
              <a:rPr lang="ja-JP" altLang="en-US" sz="2000" dirty="0">
                <a:solidFill>
                  <a:srgbClr val="061F41"/>
                </a:solidFill>
              </a:rPr>
              <a:t>と </a:t>
            </a:r>
            <a:r>
              <a:rPr lang="en-US" altLang="ja-JP" sz="2000" dirty="0">
                <a:solidFill>
                  <a:srgbClr val="061F41"/>
                </a:solidFill>
              </a:rPr>
              <a:t>Risk Recall / Precision</a:t>
            </a:r>
            <a:r>
              <a:rPr lang="ja-JP" altLang="en-US" sz="2000" dirty="0">
                <a:solidFill>
                  <a:srgbClr val="061F41"/>
                </a:solidFill>
              </a:rPr>
              <a:t>を出力。</a:t>
            </a:r>
            <a:endParaRPr lang="en-US" altLang="ja-JP" sz="2000" dirty="0">
              <a:solidFill>
                <a:srgbClr val="061F41"/>
              </a:solidFill>
            </a:endParaRPr>
          </a:p>
        </p:txBody>
      </p:sp>
    </p:spTree>
    <p:extLst>
      <p:ext uri="{BB962C8B-B14F-4D97-AF65-F5344CB8AC3E}">
        <p14:creationId xmlns:p14="http://schemas.microsoft.com/office/powerpoint/2010/main" val="2425043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6066A5B-528F-C027-817C-19C413982F47}"/>
              </a:ext>
            </a:extLst>
          </p:cNvPr>
          <p:cNvSpPr txBox="1"/>
          <p:nvPr/>
        </p:nvSpPr>
        <p:spPr>
          <a:xfrm>
            <a:off x="251520" y="764704"/>
            <a:ext cx="3744416" cy="707886"/>
          </a:xfrm>
          <a:prstGeom prst="rect">
            <a:avLst/>
          </a:prstGeom>
          <a:noFill/>
        </p:spPr>
        <p:txBody>
          <a:bodyPr wrap="square">
            <a:spAutoFit/>
          </a:bodyPr>
          <a:lstStyle/>
          <a:p>
            <a:r>
              <a:rPr kumimoji="1" lang="ja-JP" altLang="en-US" sz="4000" dirty="0">
                <a:solidFill>
                  <a:srgbClr val="061F41"/>
                </a:solidFill>
              </a:rPr>
              <a:t>進捗報告</a:t>
            </a:r>
          </a:p>
        </p:txBody>
      </p:sp>
      <p:sp>
        <p:nvSpPr>
          <p:cNvPr id="3" name="テキスト ボックス 2">
            <a:extLst>
              <a:ext uri="{FF2B5EF4-FFF2-40B4-BE49-F238E27FC236}">
                <a16:creationId xmlns:a16="http://schemas.microsoft.com/office/drawing/2014/main" id="{5BC0D407-D7BC-FB1B-D92C-B648000B77ED}"/>
              </a:ext>
            </a:extLst>
          </p:cNvPr>
          <p:cNvSpPr txBox="1"/>
          <p:nvPr/>
        </p:nvSpPr>
        <p:spPr>
          <a:xfrm>
            <a:off x="1259632" y="2127386"/>
            <a:ext cx="5791496" cy="461665"/>
          </a:xfrm>
          <a:prstGeom prst="rect">
            <a:avLst/>
          </a:prstGeom>
          <a:noFill/>
        </p:spPr>
        <p:txBody>
          <a:bodyPr wrap="square" rtlCol="0">
            <a:spAutoFit/>
          </a:bodyPr>
          <a:lstStyle/>
          <a:p>
            <a:r>
              <a:rPr kumimoji="1" lang="en-US" altLang="ja-JP" sz="2400" dirty="0">
                <a:solidFill>
                  <a:srgbClr val="061F41"/>
                </a:solidFill>
              </a:rPr>
              <a:t>Train Acc =0.958 %</a:t>
            </a:r>
            <a:endParaRPr kumimoji="1" lang="ja-JP" altLang="en-US" sz="2400" dirty="0">
              <a:solidFill>
                <a:srgbClr val="061F41"/>
              </a:solidFill>
            </a:endParaRPr>
          </a:p>
        </p:txBody>
      </p:sp>
      <p:sp>
        <p:nvSpPr>
          <p:cNvPr id="4" name="テキスト ボックス 3">
            <a:extLst>
              <a:ext uri="{FF2B5EF4-FFF2-40B4-BE49-F238E27FC236}">
                <a16:creationId xmlns:a16="http://schemas.microsoft.com/office/drawing/2014/main" id="{45492E52-CC6B-D9CC-4F57-D4175DE8495F}"/>
              </a:ext>
            </a:extLst>
          </p:cNvPr>
          <p:cNvSpPr txBox="1"/>
          <p:nvPr/>
        </p:nvSpPr>
        <p:spPr>
          <a:xfrm>
            <a:off x="1259632" y="2657268"/>
            <a:ext cx="3088796" cy="461665"/>
          </a:xfrm>
          <a:prstGeom prst="rect">
            <a:avLst/>
          </a:prstGeom>
          <a:noFill/>
        </p:spPr>
        <p:txBody>
          <a:bodyPr wrap="square" rtlCol="0">
            <a:spAutoFit/>
          </a:bodyPr>
          <a:lstStyle/>
          <a:p>
            <a:r>
              <a:rPr lang="en-US" altLang="ja-JP" sz="2400" dirty="0">
                <a:solidFill>
                  <a:srgbClr val="061F41"/>
                </a:solidFill>
              </a:rPr>
              <a:t>Val</a:t>
            </a:r>
            <a:r>
              <a:rPr kumimoji="1" lang="en-US" altLang="ja-JP" sz="2400" dirty="0">
                <a:solidFill>
                  <a:srgbClr val="061F41"/>
                </a:solidFill>
              </a:rPr>
              <a:t> Acc = 0.879%</a:t>
            </a:r>
            <a:endParaRPr kumimoji="1" lang="ja-JP" altLang="en-US" sz="2400" dirty="0">
              <a:solidFill>
                <a:srgbClr val="061F41"/>
              </a:solidFill>
            </a:endParaRPr>
          </a:p>
        </p:txBody>
      </p:sp>
      <p:sp>
        <p:nvSpPr>
          <p:cNvPr id="5" name="テキスト ボックス 4">
            <a:extLst>
              <a:ext uri="{FF2B5EF4-FFF2-40B4-BE49-F238E27FC236}">
                <a16:creationId xmlns:a16="http://schemas.microsoft.com/office/drawing/2014/main" id="{99D34722-DB76-16C8-1CF8-47AAE38D1B8E}"/>
              </a:ext>
            </a:extLst>
          </p:cNvPr>
          <p:cNvSpPr txBox="1"/>
          <p:nvPr/>
        </p:nvSpPr>
        <p:spPr>
          <a:xfrm>
            <a:off x="1259632" y="3187150"/>
            <a:ext cx="3088796" cy="461665"/>
          </a:xfrm>
          <a:prstGeom prst="rect">
            <a:avLst/>
          </a:prstGeom>
          <a:noFill/>
        </p:spPr>
        <p:txBody>
          <a:bodyPr wrap="square" rtlCol="0">
            <a:spAutoFit/>
          </a:bodyPr>
          <a:lstStyle/>
          <a:p>
            <a:r>
              <a:rPr kumimoji="1" lang="en-US" altLang="ja-JP" sz="2400" dirty="0">
                <a:solidFill>
                  <a:srgbClr val="061F41"/>
                </a:solidFill>
              </a:rPr>
              <a:t>Risk Recall= 1.00%</a:t>
            </a:r>
            <a:endParaRPr kumimoji="1" lang="ja-JP" altLang="en-US" sz="2400" dirty="0">
              <a:solidFill>
                <a:srgbClr val="061F41"/>
              </a:solidFill>
            </a:endParaRPr>
          </a:p>
        </p:txBody>
      </p:sp>
      <p:sp>
        <p:nvSpPr>
          <p:cNvPr id="6" name="テキスト ボックス 5">
            <a:extLst>
              <a:ext uri="{FF2B5EF4-FFF2-40B4-BE49-F238E27FC236}">
                <a16:creationId xmlns:a16="http://schemas.microsoft.com/office/drawing/2014/main" id="{20AEFEFF-F8D0-4293-85FD-E712227A35E4}"/>
              </a:ext>
            </a:extLst>
          </p:cNvPr>
          <p:cNvSpPr txBox="1"/>
          <p:nvPr/>
        </p:nvSpPr>
        <p:spPr>
          <a:xfrm>
            <a:off x="1255584" y="3717032"/>
            <a:ext cx="4252520" cy="461665"/>
          </a:xfrm>
          <a:prstGeom prst="rect">
            <a:avLst/>
          </a:prstGeom>
          <a:noFill/>
        </p:spPr>
        <p:txBody>
          <a:bodyPr wrap="square" rtlCol="0">
            <a:spAutoFit/>
          </a:bodyPr>
          <a:lstStyle/>
          <a:p>
            <a:r>
              <a:rPr kumimoji="1" lang="en-US" altLang="ja-JP" sz="2400" dirty="0">
                <a:solidFill>
                  <a:srgbClr val="061F41"/>
                </a:solidFill>
              </a:rPr>
              <a:t>Risk Precision = 0.667%</a:t>
            </a:r>
            <a:endParaRPr kumimoji="1" lang="ja-JP" altLang="en-US" sz="2400" dirty="0">
              <a:solidFill>
                <a:srgbClr val="061F41"/>
              </a:solidFill>
            </a:endParaRPr>
          </a:p>
        </p:txBody>
      </p:sp>
      <p:sp>
        <p:nvSpPr>
          <p:cNvPr id="7" name="矢印: 折線 6">
            <a:extLst>
              <a:ext uri="{FF2B5EF4-FFF2-40B4-BE49-F238E27FC236}">
                <a16:creationId xmlns:a16="http://schemas.microsoft.com/office/drawing/2014/main" id="{54452DA4-2397-EBEA-BFC2-1511345F8E4E}"/>
              </a:ext>
            </a:extLst>
          </p:cNvPr>
          <p:cNvSpPr/>
          <p:nvPr/>
        </p:nvSpPr>
        <p:spPr>
          <a:xfrm rot="16200000">
            <a:off x="1403649" y="4543897"/>
            <a:ext cx="576064" cy="461665"/>
          </a:xfrm>
          <a:prstGeom prst="bentArrow">
            <a:avLst/>
          </a:prstGeom>
          <a:solidFill>
            <a:schemeClr val="bg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61F41"/>
              </a:solidFill>
            </a:endParaRPr>
          </a:p>
        </p:txBody>
      </p:sp>
      <p:sp>
        <p:nvSpPr>
          <p:cNvPr id="8" name="テキスト ボックス 7">
            <a:extLst>
              <a:ext uri="{FF2B5EF4-FFF2-40B4-BE49-F238E27FC236}">
                <a16:creationId xmlns:a16="http://schemas.microsoft.com/office/drawing/2014/main" id="{51D7092B-BC22-6FA7-08CB-8877D74C1484}"/>
              </a:ext>
            </a:extLst>
          </p:cNvPr>
          <p:cNvSpPr txBox="1"/>
          <p:nvPr/>
        </p:nvSpPr>
        <p:spPr>
          <a:xfrm>
            <a:off x="2267744" y="4638249"/>
            <a:ext cx="5544616" cy="1569660"/>
          </a:xfrm>
          <a:prstGeom prst="rect">
            <a:avLst/>
          </a:prstGeom>
          <a:noFill/>
        </p:spPr>
        <p:txBody>
          <a:bodyPr wrap="square" rtlCol="0">
            <a:spAutoFit/>
          </a:bodyPr>
          <a:lstStyle/>
          <a:p>
            <a:r>
              <a:rPr lang="en-US" altLang="ja-JP" sz="2400" dirty="0">
                <a:solidFill>
                  <a:srgbClr val="061F41"/>
                </a:solidFill>
              </a:rPr>
              <a:t>Risk</a:t>
            </a:r>
            <a:r>
              <a:rPr lang="ja-JP" altLang="en-US" sz="2400" dirty="0">
                <a:solidFill>
                  <a:srgbClr val="061F41"/>
                </a:solidFill>
              </a:rPr>
              <a:t>のデータセットがまだ不十分であるため過学習の兆候が見られる。</a:t>
            </a:r>
            <a:endParaRPr lang="en-US" altLang="ja-JP" sz="2400" dirty="0">
              <a:solidFill>
                <a:srgbClr val="061F41"/>
              </a:solidFill>
            </a:endParaRPr>
          </a:p>
          <a:p>
            <a:r>
              <a:rPr kumimoji="1" lang="ja-JP" altLang="en-US" sz="2400" dirty="0">
                <a:solidFill>
                  <a:srgbClr val="061F41"/>
                </a:solidFill>
              </a:rPr>
              <a:t>さらにデータを増強し、また重みを変えることで精度を向上させていく。</a:t>
            </a:r>
          </a:p>
        </p:txBody>
      </p:sp>
      <p:sp>
        <p:nvSpPr>
          <p:cNvPr id="9" name="テキスト ボックス 8">
            <a:extLst>
              <a:ext uri="{FF2B5EF4-FFF2-40B4-BE49-F238E27FC236}">
                <a16:creationId xmlns:a16="http://schemas.microsoft.com/office/drawing/2014/main" id="{8E51A047-F87C-B707-E287-C99366FB0ACD}"/>
              </a:ext>
            </a:extLst>
          </p:cNvPr>
          <p:cNvSpPr txBox="1"/>
          <p:nvPr/>
        </p:nvSpPr>
        <p:spPr>
          <a:xfrm>
            <a:off x="5804860" y="2705238"/>
            <a:ext cx="3304820" cy="1077218"/>
          </a:xfrm>
          <a:prstGeom prst="rect">
            <a:avLst/>
          </a:prstGeom>
          <a:noFill/>
        </p:spPr>
        <p:txBody>
          <a:bodyPr wrap="square" rtlCol="0">
            <a:spAutoFit/>
          </a:bodyPr>
          <a:lstStyle/>
          <a:p>
            <a:r>
              <a:rPr lang="en-US" altLang="ja-JP" sz="1600" dirty="0"/>
              <a:t>Train Acc = </a:t>
            </a:r>
            <a:r>
              <a:rPr lang="ja-JP" altLang="en-US" sz="1600" dirty="0"/>
              <a:t>訓練データの正解率</a:t>
            </a:r>
            <a:endParaRPr lang="en-US" altLang="ja-JP" sz="1600" dirty="0"/>
          </a:p>
          <a:p>
            <a:r>
              <a:rPr lang="en-US" altLang="ja-JP" sz="1600" dirty="0"/>
              <a:t>Val</a:t>
            </a:r>
            <a:r>
              <a:rPr lang="ja-JP" altLang="en-US" sz="1600" dirty="0"/>
              <a:t>　</a:t>
            </a:r>
            <a:r>
              <a:rPr lang="en-US" altLang="ja-JP" sz="1600" dirty="0"/>
              <a:t>Acc = </a:t>
            </a:r>
            <a:r>
              <a:rPr lang="ja-JP" altLang="en-US" sz="1600" dirty="0"/>
              <a:t>評価データの正解率</a:t>
            </a:r>
            <a:endParaRPr lang="en-US" altLang="ja-JP" sz="1600" dirty="0"/>
          </a:p>
          <a:p>
            <a:r>
              <a:rPr kumimoji="1" lang="en-US" altLang="ja-JP" sz="1600" dirty="0"/>
              <a:t>Risk Recall = risk</a:t>
            </a:r>
            <a:r>
              <a:rPr kumimoji="1" lang="ja-JP" altLang="en-US" sz="1600" dirty="0"/>
              <a:t>を見逃さない確率</a:t>
            </a:r>
            <a:endParaRPr kumimoji="1" lang="en-US" altLang="ja-JP" sz="1600" dirty="0"/>
          </a:p>
          <a:p>
            <a:r>
              <a:rPr lang="en-US" altLang="ja-JP" sz="1600" dirty="0"/>
              <a:t>Risk Precision = </a:t>
            </a:r>
            <a:r>
              <a:rPr lang="ja-JP" altLang="en-US" sz="1600" dirty="0"/>
              <a:t>誤報率</a:t>
            </a:r>
            <a:endParaRPr lang="en-US" altLang="ja-JP" sz="1600" dirty="0"/>
          </a:p>
        </p:txBody>
      </p:sp>
    </p:spTree>
    <p:extLst>
      <p:ext uri="{BB962C8B-B14F-4D97-AF65-F5344CB8AC3E}">
        <p14:creationId xmlns:p14="http://schemas.microsoft.com/office/powerpoint/2010/main" val="2567616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13979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グラフ 3">
            <a:extLst>
              <a:ext uri="{FF2B5EF4-FFF2-40B4-BE49-F238E27FC236}">
                <a16:creationId xmlns:a16="http://schemas.microsoft.com/office/drawing/2014/main" id="{F63CA6AB-8808-8045-9CD3-01CE233FCC16}"/>
              </a:ext>
            </a:extLst>
          </p:cNvPr>
          <p:cNvGraphicFramePr>
            <a:graphicFrameLocks/>
          </p:cNvGraphicFramePr>
          <p:nvPr>
            <p:extLst>
              <p:ext uri="{D42A27DB-BD31-4B8C-83A1-F6EECF244321}">
                <p14:modId xmlns:p14="http://schemas.microsoft.com/office/powerpoint/2010/main" val="4254890377"/>
              </p:ext>
            </p:extLst>
          </p:nvPr>
        </p:nvGraphicFramePr>
        <p:xfrm>
          <a:off x="2195736" y="908720"/>
          <a:ext cx="4680520" cy="29523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グラフ 4">
            <a:extLst>
              <a:ext uri="{FF2B5EF4-FFF2-40B4-BE49-F238E27FC236}">
                <a16:creationId xmlns:a16="http://schemas.microsoft.com/office/drawing/2014/main" id="{F084FDA8-316A-01C6-D663-4D94C6EE18E5}"/>
              </a:ext>
            </a:extLst>
          </p:cNvPr>
          <p:cNvGraphicFramePr>
            <a:graphicFrameLocks/>
          </p:cNvGraphicFramePr>
          <p:nvPr>
            <p:extLst>
              <p:ext uri="{D42A27DB-BD31-4B8C-83A1-F6EECF244321}">
                <p14:modId xmlns:p14="http://schemas.microsoft.com/office/powerpoint/2010/main" val="1161943026"/>
              </p:ext>
            </p:extLst>
          </p:nvPr>
        </p:nvGraphicFramePr>
        <p:xfrm>
          <a:off x="2267744" y="3890392"/>
          <a:ext cx="4608512" cy="29523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40199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29A817F-5A63-1C43-1540-22C57C3DE46E}"/>
              </a:ext>
            </a:extLst>
          </p:cNvPr>
          <p:cNvSpPr>
            <a:spLocks noGrp="1"/>
          </p:cNvSpPr>
          <p:nvPr>
            <p:ph type="sldNum" sz="quarter" idx="12"/>
          </p:nvPr>
        </p:nvSpPr>
        <p:spPr/>
        <p:txBody>
          <a:bodyPr/>
          <a:lstStyle/>
          <a:p>
            <a:pPr>
              <a:defRPr/>
            </a:pPr>
            <a:r>
              <a:rPr lang="en-US" altLang="ja-JP" dirty="0"/>
              <a:t>No.</a:t>
            </a:r>
            <a:fld id="{2DA4E89E-DD4C-42BB-8C96-1B183FF5CF33}" type="slidenum">
              <a:rPr lang="ja-JP" altLang="en-US" smtClean="0"/>
              <a:pPr>
                <a:defRPr/>
              </a:pPr>
              <a:t>2</a:t>
            </a:fld>
            <a:endParaRPr lang="en-US" altLang="ja-JP" dirty="0"/>
          </a:p>
        </p:txBody>
      </p:sp>
      <p:sp>
        <p:nvSpPr>
          <p:cNvPr id="4" name="テキスト ボックス 3">
            <a:extLst>
              <a:ext uri="{FF2B5EF4-FFF2-40B4-BE49-F238E27FC236}">
                <a16:creationId xmlns:a16="http://schemas.microsoft.com/office/drawing/2014/main" id="{78271267-97F3-9821-FA6F-946C397F919A}"/>
              </a:ext>
            </a:extLst>
          </p:cNvPr>
          <p:cNvSpPr txBox="1"/>
          <p:nvPr/>
        </p:nvSpPr>
        <p:spPr>
          <a:xfrm>
            <a:off x="323528" y="908720"/>
            <a:ext cx="2376264" cy="707886"/>
          </a:xfrm>
          <a:prstGeom prst="rect">
            <a:avLst/>
          </a:prstGeom>
          <a:noFill/>
        </p:spPr>
        <p:txBody>
          <a:bodyPr wrap="square">
            <a:spAutoFit/>
          </a:bodyPr>
          <a:lstStyle/>
          <a:p>
            <a:r>
              <a:rPr kumimoji="1" lang="ja-JP" altLang="en-US" sz="4000" dirty="0">
                <a:solidFill>
                  <a:srgbClr val="002060"/>
                </a:solidFill>
              </a:rPr>
              <a:t>研究背景</a:t>
            </a:r>
          </a:p>
        </p:txBody>
      </p:sp>
      <p:sp>
        <p:nvSpPr>
          <p:cNvPr id="3" name="テキスト ボックス 2">
            <a:extLst>
              <a:ext uri="{FF2B5EF4-FFF2-40B4-BE49-F238E27FC236}">
                <a16:creationId xmlns:a16="http://schemas.microsoft.com/office/drawing/2014/main" id="{F0D54314-BCBC-9885-AFE2-B3BA774036DB}"/>
              </a:ext>
            </a:extLst>
          </p:cNvPr>
          <p:cNvSpPr txBox="1"/>
          <p:nvPr/>
        </p:nvSpPr>
        <p:spPr>
          <a:xfrm>
            <a:off x="1186632" y="1700808"/>
            <a:ext cx="6768752" cy="461665"/>
          </a:xfrm>
          <a:prstGeom prst="rect">
            <a:avLst/>
          </a:prstGeom>
          <a:noFill/>
        </p:spPr>
        <p:txBody>
          <a:bodyPr wrap="square" rtlCol="0">
            <a:spAutoFit/>
          </a:bodyPr>
          <a:lstStyle/>
          <a:p>
            <a:r>
              <a:rPr kumimoji="1" lang="en-US" altLang="ja-JP" sz="2400" b="1" dirty="0">
                <a:solidFill>
                  <a:srgbClr val="002060"/>
                </a:solidFill>
              </a:rPr>
              <a:t>【</a:t>
            </a:r>
            <a:r>
              <a:rPr kumimoji="1" lang="ja-JP" altLang="en-US" sz="2400" b="1" dirty="0">
                <a:solidFill>
                  <a:srgbClr val="002060"/>
                </a:solidFill>
              </a:rPr>
              <a:t>現状</a:t>
            </a:r>
            <a:r>
              <a:rPr lang="ja-JP" altLang="en-US" sz="2400" b="1" dirty="0">
                <a:solidFill>
                  <a:srgbClr val="002060"/>
                </a:solidFill>
              </a:rPr>
              <a:t>①</a:t>
            </a:r>
            <a:r>
              <a:rPr kumimoji="1" lang="en-US" altLang="ja-JP" sz="2400" b="1" dirty="0">
                <a:solidFill>
                  <a:srgbClr val="002060"/>
                </a:solidFill>
              </a:rPr>
              <a:t>】 </a:t>
            </a:r>
            <a:r>
              <a:rPr kumimoji="1" lang="ja-JP" altLang="en-US" sz="2400" b="1" dirty="0">
                <a:solidFill>
                  <a:srgbClr val="002060"/>
                </a:solidFill>
              </a:rPr>
              <a:t>社会問題化する自転車事故</a:t>
            </a:r>
          </a:p>
        </p:txBody>
      </p:sp>
      <p:pic>
        <p:nvPicPr>
          <p:cNvPr id="7" name="図 6">
            <a:extLst>
              <a:ext uri="{FF2B5EF4-FFF2-40B4-BE49-F238E27FC236}">
                <a16:creationId xmlns:a16="http://schemas.microsoft.com/office/drawing/2014/main" id="{DFBC0C15-F795-E145-7154-3DC39E66A2C6}"/>
              </a:ext>
            </a:extLst>
          </p:cNvPr>
          <p:cNvPicPr>
            <a:picLocks noChangeAspect="1"/>
          </p:cNvPicPr>
          <p:nvPr/>
        </p:nvPicPr>
        <p:blipFill>
          <a:blip r:embed="rId3"/>
          <a:stretch>
            <a:fillRect/>
          </a:stretch>
        </p:blipFill>
        <p:spPr>
          <a:xfrm>
            <a:off x="1361405" y="2337887"/>
            <a:ext cx="5424103" cy="2982525"/>
          </a:xfrm>
          <a:prstGeom prst="rect">
            <a:avLst/>
          </a:prstGeom>
        </p:spPr>
      </p:pic>
      <p:sp>
        <p:nvSpPr>
          <p:cNvPr id="8" name="テキスト ボックス 7">
            <a:extLst>
              <a:ext uri="{FF2B5EF4-FFF2-40B4-BE49-F238E27FC236}">
                <a16:creationId xmlns:a16="http://schemas.microsoft.com/office/drawing/2014/main" id="{696BA189-9C84-7ECA-EC3D-D5B4E0A86C9B}"/>
              </a:ext>
            </a:extLst>
          </p:cNvPr>
          <p:cNvSpPr txBox="1"/>
          <p:nvPr/>
        </p:nvSpPr>
        <p:spPr>
          <a:xfrm>
            <a:off x="2122736" y="5733256"/>
            <a:ext cx="6048672" cy="646331"/>
          </a:xfrm>
          <a:prstGeom prst="rect">
            <a:avLst/>
          </a:prstGeom>
          <a:noFill/>
        </p:spPr>
        <p:txBody>
          <a:bodyPr wrap="square" rtlCol="0">
            <a:spAutoFit/>
          </a:bodyPr>
          <a:lstStyle/>
          <a:p>
            <a:r>
              <a:rPr lang="ja-JP" altLang="en-US" b="1" dirty="0">
                <a:solidFill>
                  <a:srgbClr val="002060"/>
                </a:solidFill>
              </a:rPr>
              <a:t>自転車が多くの人にとって身近な交通手段である一方、</a:t>
            </a:r>
            <a:endParaRPr lang="en-US" altLang="ja-JP" b="1" dirty="0">
              <a:solidFill>
                <a:srgbClr val="002060"/>
              </a:solidFill>
            </a:endParaRPr>
          </a:p>
          <a:p>
            <a:r>
              <a:rPr lang="ja-JP" altLang="en-US" b="1" dirty="0">
                <a:solidFill>
                  <a:srgbClr val="002060"/>
                </a:solidFill>
              </a:rPr>
              <a:t>安全対策が追い付いていない</a:t>
            </a:r>
            <a:endParaRPr kumimoji="1" lang="ja-JP" altLang="en-US" b="1" dirty="0">
              <a:solidFill>
                <a:srgbClr val="002060"/>
              </a:solidFill>
            </a:endParaRPr>
          </a:p>
        </p:txBody>
      </p:sp>
      <p:sp>
        <p:nvSpPr>
          <p:cNvPr id="9" name="テキスト ボックス 8">
            <a:extLst>
              <a:ext uri="{FF2B5EF4-FFF2-40B4-BE49-F238E27FC236}">
                <a16:creationId xmlns:a16="http://schemas.microsoft.com/office/drawing/2014/main" id="{79AA8616-5EB8-BE39-A041-F7209E6C0678}"/>
              </a:ext>
            </a:extLst>
          </p:cNvPr>
          <p:cNvSpPr txBox="1"/>
          <p:nvPr/>
        </p:nvSpPr>
        <p:spPr>
          <a:xfrm>
            <a:off x="2332764" y="5320411"/>
            <a:ext cx="3384376" cy="276999"/>
          </a:xfrm>
          <a:prstGeom prst="rect">
            <a:avLst/>
          </a:prstGeom>
          <a:noFill/>
        </p:spPr>
        <p:txBody>
          <a:bodyPr wrap="square" rtlCol="0">
            <a:spAutoFit/>
          </a:bodyPr>
          <a:lstStyle/>
          <a:p>
            <a:r>
              <a:rPr lang="ja-JP" altLang="en-US" sz="1200" dirty="0">
                <a:solidFill>
                  <a:srgbClr val="002060"/>
                </a:solidFill>
              </a:rPr>
              <a:t>図１　自転車関連事故件数等の推移</a:t>
            </a:r>
            <a:endParaRPr kumimoji="1" lang="ja-JP" altLang="en-US" sz="1200" dirty="0">
              <a:solidFill>
                <a:srgbClr val="002060"/>
              </a:solidFill>
            </a:endParaRPr>
          </a:p>
        </p:txBody>
      </p:sp>
      <p:sp>
        <p:nvSpPr>
          <p:cNvPr id="12" name="テキスト ボックス 11">
            <a:extLst>
              <a:ext uri="{FF2B5EF4-FFF2-40B4-BE49-F238E27FC236}">
                <a16:creationId xmlns:a16="http://schemas.microsoft.com/office/drawing/2014/main" id="{A692B4DB-F33E-F429-6A64-D290AD24F592}"/>
              </a:ext>
            </a:extLst>
          </p:cNvPr>
          <p:cNvSpPr txBox="1"/>
          <p:nvPr/>
        </p:nvSpPr>
        <p:spPr>
          <a:xfrm>
            <a:off x="6011168" y="2581945"/>
            <a:ext cx="3168352" cy="923330"/>
          </a:xfrm>
          <a:prstGeom prst="rect">
            <a:avLst/>
          </a:prstGeom>
          <a:noFill/>
        </p:spPr>
        <p:txBody>
          <a:bodyPr wrap="square" rtlCol="0">
            <a:spAutoFit/>
          </a:bodyPr>
          <a:lstStyle/>
          <a:p>
            <a:r>
              <a:rPr lang="ja-JP" altLang="en-US" b="1" dirty="0">
                <a:solidFill>
                  <a:srgbClr val="002060"/>
                </a:solidFill>
              </a:rPr>
              <a:t>２０２３年には、交通事故</a:t>
            </a:r>
            <a:endParaRPr lang="en-US" altLang="ja-JP" b="1" dirty="0">
              <a:solidFill>
                <a:srgbClr val="002060"/>
              </a:solidFill>
            </a:endParaRPr>
          </a:p>
          <a:p>
            <a:r>
              <a:rPr lang="ja-JP" altLang="en-US" b="1" dirty="0">
                <a:solidFill>
                  <a:srgbClr val="002060"/>
                </a:solidFill>
              </a:rPr>
              <a:t>全体の</a:t>
            </a:r>
            <a:r>
              <a:rPr lang="en-US" altLang="ja-JP" b="1" dirty="0">
                <a:solidFill>
                  <a:srgbClr val="002060"/>
                </a:solidFill>
              </a:rPr>
              <a:t>23.5%</a:t>
            </a:r>
            <a:r>
              <a:rPr lang="ja-JP" altLang="en-US" b="1" dirty="0">
                <a:solidFill>
                  <a:srgbClr val="002060"/>
                </a:solidFill>
              </a:rPr>
              <a:t>が自転車事故</a:t>
            </a:r>
            <a:endParaRPr lang="en-US" altLang="ja-JP" b="1" dirty="0">
              <a:solidFill>
                <a:srgbClr val="002060"/>
              </a:solidFill>
            </a:endParaRPr>
          </a:p>
          <a:p>
            <a:r>
              <a:rPr lang="ja-JP" altLang="en-US" b="1" dirty="0">
                <a:solidFill>
                  <a:srgbClr val="002060"/>
                </a:solidFill>
              </a:rPr>
              <a:t>であり、</a:t>
            </a:r>
            <a:r>
              <a:rPr lang="ja-JP" altLang="en-US" b="1" dirty="0">
                <a:solidFill>
                  <a:srgbClr val="FF0000"/>
                </a:solidFill>
              </a:rPr>
              <a:t>約４件に１件</a:t>
            </a:r>
            <a:r>
              <a:rPr lang="ja-JP" altLang="en-US" b="1" dirty="0">
                <a:solidFill>
                  <a:srgbClr val="002060"/>
                </a:solidFill>
              </a:rPr>
              <a:t>を占める。</a:t>
            </a:r>
            <a:endParaRPr kumimoji="1" lang="ja-JP" altLang="en-US" b="1" dirty="0">
              <a:solidFill>
                <a:srgbClr val="002060"/>
              </a:solidFill>
            </a:endParaRPr>
          </a:p>
        </p:txBody>
      </p:sp>
      <p:sp>
        <p:nvSpPr>
          <p:cNvPr id="5" name="テキスト ボックス 4">
            <a:extLst>
              <a:ext uri="{FF2B5EF4-FFF2-40B4-BE49-F238E27FC236}">
                <a16:creationId xmlns:a16="http://schemas.microsoft.com/office/drawing/2014/main" id="{157D1BE7-119E-BAB1-9F6D-4B6231294F15}"/>
              </a:ext>
            </a:extLst>
          </p:cNvPr>
          <p:cNvSpPr txBox="1"/>
          <p:nvPr/>
        </p:nvSpPr>
        <p:spPr>
          <a:xfrm>
            <a:off x="5717140" y="5044059"/>
            <a:ext cx="3275856" cy="261610"/>
          </a:xfrm>
          <a:prstGeom prst="rect">
            <a:avLst/>
          </a:prstGeom>
          <a:noFill/>
        </p:spPr>
        <p:txBody>
          <a:bodyPr wrap="square" rtlCol="0">
            <a:spAutoFit/>
          </a:bodyPr>
          <a:lstStyle/>
          <a:p>
            <a:r>
              <a:rPr kumimoji="1" lang="ja-JP" altLang="en-US" sz="1100" dirty="0">
                <a:solidFill>
                  <a:srgbClr val="002060"/>
                </a:solidFill>
              </a:rPr>
              <a:t>出典：一般社団法人日本損保保険協会</a:t>
            </a:r>
          </a:p>
        </p:txBody>
      </p:sp>
    </p:spTree>
    <p:extLst>
      <p:ext uri="{BB962C8B-B14F-4D97-AF65-F5344CB8AC3E}">
        <p14:creationId xmlns:p14="http://schemas.microsoft.com/office/powerpoint/2010/main" val="2048357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48407-70D0-C36E-B0E2-F90A4654E40A}"/>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3D805E1-010A-FAE3-5258-B61C74D42A5D}"/>
              </a:ext>
            </a:extLst>
          </p:cNvPr>
          <p:cNvSpPr>
            <a:spLocks noGrp="1"/>
          </p:cNvSpPr>
          <p:nvPr>
            <p:ph type="sldNum" sz="quarter" idx="12"/>
          </p:nvPr>
        </p:nvSpPr>
        <p:spPr/>
        <p:txBody>
          <a:bodyPr/>
          <a:lstStyle/>
          <a:p>
            <a:pPr>
              <a:defRPr/>
            </a:pPr>
            <a:r>
              <a:rPr lang="en-US" altLang="ja-JP" dirty="0"/>
              <a:t>No.</a:t>
            </a:r>
            <a:fld id="{2DA4E89E-DD4C-42BB-8C96-1B183FF5CF33}" type="slidenum">
              <a:rPr lang="ja-JP" altLang="en-US" smtClean="0"/>
              <a:pPr>
                <a:defRPr/>
              </a:pPr>
              <a:t>3</a:t>
            </a:fld>
            <a:endParaRPr lang="en-US" altLang="ja-JP" dirty="0"/>
          </a:p>
        </p:txBody>
      </p:sp>
      <p:sp>
        <p:nvSpPr>
          <p:cNvPr id="4" name="テキスト ボックス 3">
            <a:extLst>
              <a:ext uri="{FF2B5EF4-FFF2-40B4-BE49-F238E27FC236}">
                <a16:creationId xmlns:a16="http://schemas.microsoft.com/office/drawing/2014/main" id="{6AA3FC79-D23A-E2D6-1ECD-8FA3E69B562C}"/>
              </a:ext>
            </a:extLst>
          </p:cNvPr>
          <p:cNvSpPr txBox="1"/>
          <p:nvPr/>
        </p:nvSpPr>
        <p:spPr>
          <a:xfrm>
            <a:off x="323528" y="908720"/>
            <a:ext cx="2376264" cy="707886"/>
          </a:xfrm>
          <a:prstGeom prst="rect">
            <a:avLst/>
          </a:prstGeom>
          <a:noFill/>
        </p:spPr>
        <p:txBody>
          <a:bodyPr wrap="square">
            <a:spAutoFit/>
          </a:bodyPr>
          <a:lstStyle/>
          <a:p>
            <a:r>
              <a:rPr kumimoji="1" lang="ja-JP" altLang="en-US" sz="4000" dirty="0">
                <a:solidFill>
                  <a:srgbClr val="061F41"/>
                </a:solidFill>
              </a:rPr>
              <a:t>研究背景</a:t>
            </a:r>
          </a:p>
        </p:txBody>
      </p:sp>
      <p:sp>
        <p:nvSpPr>
          <p:cNvPr id="3" name="テキスト ボックス 2">
            <a:extLst>
              <a:ext uri="{FF2B5EF4-FFF2-40B4-BE49-F238E27FC236}">
                <a16:creationId xmlns:a16="http://schemas.microsoft.com/office/drawing/2014/main" id="{561EE024-7F3B-EC21-84CB-AD17DA2C0A61}"/>
              </a:ext>
            </a:extLst>
          </p:cNvPr>
          <p:cNvSpPr txBox="1"/>
          <p:nvPr/>
        </p:nvSpPr>
        <p:spPr>
          <a:xfrm>
            <a:off x="1186632" y="1700808"/>
            <a:ext cx="7705848" cy="461665"/>
          </a:xfrm>
          <a:prstGeom prst="rect">
            <a:avLst/>
          </a:prstGeom>
          <a:noFill/>
        </p:spPr>
        <p:txBody>
          <a:bodyPr wrap="square" rtlCol="0">
            <a:spAutoFit/>
          </a:bodyPr>
          <a:lstStyle/>
          <a:p>
            <a:r>
              <a:rPr kumimoji="1" lang="en-US" altLang="ja-JP" sz="2400" b="1" dirty="0">
                <a:solidFill>
                  <a:srgbClr val="061F41"/>
                </a:solidFill>
              </a:rPr>
              <a:t>【</a:t>
            </a:r>
            <a:r>
              <a:rPr kumimoji="1" lang="ja-JP" altLang="en-US" sz="2400" b="1" dirty="0">
                <a:solidFill>
                  <a:srgbClr val="061F41"/>
                </a:solidFill>
              </a:rPr>
              <a:t>現状②</a:t>
            </a:r>
            <a:r>
              <a:rPr kumimoji="1" lang="en-US" altLang="ja-JP" sz="2400" b="1" dirty="0">
                <a:solidFill>
                  <a:srgbClr val="061F41"/>
                </a:solidFill>
              </a:rPr>
              <a:t>】 </a:t>
            </a:r>
            <a:r>
              <a:rPr lang="ja-JP" altLang="en-US" sz="2400" b="1" dirty="0">
                <a:solidFill>
                  <a:srgbClr val="061F41"/>
                </a:solidFill>
              </a:rPr>
              <a:t>事故のほとんどは「自動車」と「交差点」で発生</a:t>
            </a:r>
            <a:endParaRPr kumimoji="1" lang="ja-JP" altLang="en-US" sz="2400" b="1" dirty="0">
              <a:solidFill>
                <a:srgbClr val="061F41"/>
              </a:solidFill>
            </a:endParaRPr>
          </a:p>
        </p:txBody>
      </p:sp>
      <p:pic>
        <p:nvPicPr>
          <p:cNvPr id="6" name="図 5">
            <a:extLst>
              <a:ext uri="{FF2B5EF4-FFF2-40B4-BE49-F238E27FC236}">
                <a16:creationId xmlns:a16="http://schemas.microsoft.com/office/drawing/2014/main" id="{A234850D-0F0F-B54D-290C-73F59ADCEE3A}"/>
              </a:ext>
            </a:extLst>
          </p:cNvPr>
          <p:cNvPicPr>
            <a:picLocks noChangeAspect="1"/>
          </p:cNvPicPr>
          <p:nvPr/>
        </p:nvPicPr>
        <p:blipFill>
          <a:blip r:embed="rId3"/>
          <a:stretch>
            <a:fillRect/>
          </a:stretch>
        </p:blipFill>
        <p:spPr>
          <a:xfrm>
            <a:off x="323528" y="2420888"/>
            <a:ext cx="4448479" cy="2550964"/>
          </a:xfrm>
          <a:prstGeom prst="rect">
            <a:avLst/>
          </a:prstGeom>
        </p:spPr>
      </p:pic>
      <p:pic>
        <p:nvPicPr>
          <p:cNvPr id="8" name="図 7">
            <a:extLst>
              <a:ext uri="{FF2B5EF4-FFF2-40B4-BE49-F238E27FC236}">
                <a16:creationId xmlns:a16="http://schemas.microsoft.com/office/drawing/2014/main" id="{8C36001F-30BB-5583-9DE0-A1778BA92094}"/>
              </a:ext>
            </a:extLst>
          </p:cNvPr>
          <p:cNvPicPr>
            <a:picLocks noChangeAspect="1"/>
          </p:cNvPicPr>
          <p:nvPr/>
        </p:nvPicPr>
        <p:blipFill>
          <a:blip r:embed="rId4"/>
          <a:stretch>
            <a:fillRect/>
          </a:stretch>
        </p:blipFill>
        <p:spPr>
          <a:xfrm>
            <a:off x="4572000" y="2435826"/>
            <a:ext cx="3895725" cy="2819400"/>
          </a:xfrm>
          <a:prstGeom prst="rect">
            <a:avLst/>
          </a:prstGeom>
        </p:spPr>
      </p:pic>
      <p:sp>
        <p:nvSpPr>
          <p:cNvPr id="9" name="テキスト ボックス 8">
            <a:extLst>
              <a:ext uri="{FF2B5EF4-FFF2-40B4-BE49-F238E27FC236}">
                <a16:creationId xmlns:a16="http://schemas.microsoft.com/office/drawing/2014/main" id="{C993E4F4-3373-ECC6-3DFE-A3C499C4F6BC}"/>
              </a:ext>
            </a:extLst>
          </p:cNvPr>
          <p:cNvSpPr txBox="1"/>
          <p:nvPr/>
        </p:nvSpPr>
        <p:spPr>
          <a:xfrm>
            <a:off x="1115616" y="5156897"/>
            <a:ext cx="3384376" cy="276999"/>
          </a:xfrm>
          <a:prstGeom prst="rect">
            <a:avLst/>
          </a:prstGeom>
          <a:noFill/>
        </p:spPr>
        <p:txBody>
          <a:bodyPr wrap="square" rtlCol="0">
            <a:spAutoFit/>
          </a:bodyPr>
          <a:lstStyle/>
          <a:p>
            <a:r>
              <a:rPr lang="ja-JP" altLang="en-US" sz="1200" dirty="0">
                <a:solidFill>
                  <a:srgbClr val="061F41"/>
                </a:solidFill>
              </a:rPr>
              <a:t>図</a:t>
            </a:r>
            <a:r>
              <a:rPr lang="en-US" altLang="ja-JP" sz="1200" dirty="0">
                <a:solidFill>
                  <a:srgbClr val="061F41"/>
                </a:solidFill>
              </a:rPr>
              <a:t>2</a:t>
            </a:r>
            <a:r>
              <a:rPr lang="ja-JP" altLang="en-US" sz="1200" dirty="0">
                <a:solidFill>
                  <a:srgbClr val="061F41"/>
                </a:solidFill>
              </a:rPr>
              <a:t>　自転車関連事故における相手当事者割合</a:t>
            </a:r>
            <a:endParaRPr kumimoji="1" lang="ja-JP" altLang="en-US" sz="1200" dirty="0">
              <a:solidFill>
                <a:srgbClr val="061F41"/>
              </a:solidFill>
            </a:endParaRPr>
          </a:p>
        </p:txBody>
      </p:sp>
      <p:sp>
        <p:nvSpPr>
          <p:cNvPr id="10" name="テキスト ボックス 9">
            <a:extLst>
              <a:ext uri="{FF2B5EF4-FFF2-40B4-BE49-F238E27FC236}">
                <a16:creationId xmlns:a16="http://schemas.microsoft.com/office/drawing/2014/main" id="{7653B1B0-5130-9C8F-CA7A-AE35B3BE2301}"/>
              </a:ext>
            </a:extLst>
          </p:cNvPr>
          <p:cNvSpPr txBox="1"/>
          <p:nvPr/>
        </p:nvSpPr>
        <p:spPr>
          <a:xfrm>
            <a:off x="5616116" y="5156897"/>
            <a:ext cx="3384376" cy="276999"/>
          </a:xfrm>
          <a:prstGeom prst="rect">
            <a:avLst/>
          </a:prstGeom>
          <a:noFill/>
        </p:spPr>
        <p:txBody>
          <a:bodyPr wrap="square" rtlCol="0">
            <a:spAutoFit/>
          </a:bodyPr>
          <a:lstStyle/>
          <a:p>
            <a:r>
              <a:rPr lang="ja-JP" altLang="en-US" sz="1200" dirty="0">
                <a:solidFill>
                  <a:srgbClr val="061F41"/>
                </a:solidFill>
              </a:rPr>
              <a:t>図</a:t>
            </a:r>
            <a:r>
              <a:rPr lang="en-US" altLang="ja-JP" sz="1200" dirty="0">
                <a:solidFill>
                  <a:srgbClr val="061F41"/>
                </a:solidFill>
              </a:rPr>
              <a:t>3</a:t>
            </a:r>
            <a:r>
              <a:rPr lang="ja-JP" altLang="en-US" sz="1200" dirty="0">
                <a:solidFill>
                  <a:srgbClr val="061F41"/>
                </a:solidFill>
              </a:rPr>
              <a:t>　道路形状別事故件数</a:t>
            </a:r>
            <a:endParaRPr kumimoji="1" lang="ja-JP" altLang="en-US" sz="1200" dirty="0">
              <a:solidFill>
                <a:srgbClr val="061F41"/>
              </a:solidFill>
            </a:endParaRPr>
          </a:p>
        </p:txBody>
      </p:sp>
      <p:sp>
        <p:nvSpPr>
          <p:cNvPr id="11" name="テキスト ボックス 10">
            <a:extLst>
              <a:ext uri="{FF2B5EF4-FFF2-40B4-BE49-F238E27FC236}">
                <a16:creationId xmlns:a16="http://schemas.microsoft.com/office/drawing/2014/main" id="{3C4B4950-8DFC-7173-0E9D-23F047BDA083}"/>
              </a:ext>
            </a:extLst>
          </p:cNvPr>
          <p:cNvSpPr txBox="1"/>
          <p:nvPr/>
        </p:nvSpPr>
        <p:spPr>
          <a:xfrm>
            <a:off x="2122736" y="5733256"/>
            <a:ext cx="6048672" cy="646331"/>
          </a:xfrm>
          <a:prstGeom prst="rect">
            <a:avLst/>
          </a:prstGeom>
          <a:noFill/>
        </p:spPr>
        <p:txBody>
          <a:bodyPr wrap="square" rtlCol="0">
            <a:spAutoFit/>
          </a:bodyPr>
          <a:lstStyle/>
          <a:p>
            <a:r>
              <a:rPr lang="ja-JP" altLang="en-US" b="1" dirty="0">
                <a:solidFill>
                  <a:srgbClr val="061F41"/>
                </a:solidFill>
              </a:rPr>
              <a:t>自転車の安全を考える上で、交差点における自動車との</a:t>
            </a:r>
            <a:endParaRPr lang="en-US" altLang="ja-JP" b="1" dirty="0">
              <a:solidFill>
                <a:srgbClr val="061F41"/>
              </a:solidFill>
            </a:endParaRPr>
          </a:p>
          <a:p>
            <a:r>
              <a:rPr lang="ja-JP" altLang="en-US" b="1" dirty="0">
                <a:solidFill>
                  <a:srgbClr val="061F41"/>
                </a:solidFill>
              </a:rPr>
              <a:t>遭遇時の対策が最重要課題である</a:t>
            </a:r>
            <a:endParaRPr kumimoji="1" lang="ja-JP" altLang="en-US" b="1" dirty="0">
              <a:solidFill>
                <a:srgbClr val="061F41"/>
              </a:solidFill>
            </a:endParaRPr>
          </a:p>
        </p:txBody>
      </p:sp>
      <p:sp>
        <p:nvSpPr>
          <p:cNvPr id="5" name="テキスト ボックス 4">
            <a:extLst>
              <a:ext uri="{FF2B5EF4-FFF2-40B4-BE49-F238E27FC236}">
                <a16:creationId xmlns:a16="http://schemas.microsoft.com/office/drawing/2014/main" id="{8C21DB38-A8C5-703B-A6AA-2C1AFC05E6A8}"/>
              </a:ext>
            </a:extLst>
          </p:cNvPr>
          <p:cNvSpPr txBox="1"/>
          <p:nvPr/>
        </p:nvSpPr>
        <p:spPr>
          <a:xfrm>
            <a:off x="7506072" y="5471645"/>
            <a:ext cx="1386408" cy="261610"/>
          </a:xfrm>
          <a:prstGeom prst="rect">
            <a:avLst/>
          </a:prstGeom>
          <a:noFill/>
        </p:spPr>
        <p:txBody>
          <a:bodyPr wrap="square" rtlCol="0">
            <a:spAutoFit/>
          </a:bodyPr>
          <a:lstStyle/>
          <a:p>
            <a:r>
              <a:rPr kumimoji="1" lang="ja-JP" altLang="en-US" sz="1100" dirty="0">
                <a:solidFill>
                  <a:srgbClr val="061F41"/>
                </a:solidFill>
              </a:rPr>
              <a:t>出典：警察庁</a:t>
            </a:r>
          </a:p>
        </p:txBody>
      </p:sp>
      <p:sp>
        <p:nvSpPr>
          <p:cNvPr id="7" name="テキスト ボックス 6">
            <a:extLst>
              <a:ext uri="{FF2B5EF4-FFF2-40B4-BE49-F238E27FC236}">
                <a16:creationId xmlns:a16="http://schemas.microsoft.com/office/drawing/2014/main" id="{1FFC50D3-075F-DBBC-D90C-4FD3DF092ED7}"/>
              </a:ext>
            </a:extLst>
          </p:cNvPr>
          <p:cNvSpPr txBox="1"/>
          <p:nvPr/>
        </p:nvSpPr>
        <p:spPr>
          <a:xfrm>
            <a:off x="6660232" y="3696370"/>
            <a:ext cx="845840" cy="584775"/>
          </a:xfrm>
          <a:prstGeom prst="rect">
            <a:avLst/>
          </a:prstGeom>
          <a:solidFill>
            <a:schemeClr val="accent3">
              <a:lumMod val="20000"/>
              <a:lumOff val="80000"/>
            </a:schemeClr>
          </a:solidFill>
        </p:spPr>
        <p:txBody>
          <a:bodyPr wrap="square" rtlCol="0">
            <a:spAutoFit/>
          </a:bodyPr>
          <a:lstStyle/>
          <a:p>
            <a:r>
              <a:rPr lang="ja-JP" altLang="en-US" sz="1600" b="1" dirty="0">
                <a:solidFill>
                  <a:srgbClr val="FF0000"/>
                </a:solidFill>
              </a:rPr>
              <a:t>交差点　</a:t>
            </a:r>
            <a:endParaRPr lang="en-US" altLang="ja-JP" sz="1600" b="1" dirty="0">
              <a:solidFill>
                <a:srgbClr val="FF0000"/>
              </a:solidFill>
            </a:endParaRPr>
          </a:p>
          <a:p>
            <a:r>
              <a:rPr kumimoji="1" lang="en-US" altLang="ja-JP" sz="1600" b="1" dirty="0">
                <a:solidFill>
                  <a:srgbClr val="FF0000"/>
                </a:solidFill>
              </a:rPr>
              <a:t>63.7%</a:t>
            </a:r>
            <a:endParaRPr kumimoji="1" lang="ja-JP" altLang="en-US" sz="1600" b="1" dirty="0">
              <a:solidFill>
                <a:srgbClr val="FF0000"/>
              </a:solidFill>
            </a:endParaRPr>
          </a:p>
        </p:txBody>
      </p:sp>
    </p:spTree>
    <p:extLst>
      <p:ext uri="{BB962C8B-B14F-4D97-AF65-F5344CB8AC3E}">
        <p14:creationId xmlns:p14="http://schemas.microsoft.com/office/powerpoint/2010/main" val="635037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7AA40-1AF6-2150-C740-2C4E4AD2E238}"/>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208DBCC-D32F-4E66-AF03-200CB145715F}"/>
              </a:ext>
            </a:extLst>
          </p:cNvPr>
          <p:cNvSpPr>
            <a:spLocks noGrp="1"/>
          </p:cNvSpPr>
          <p:nvPr>
            <p:ph type="sldNum" sz="quarter" idx="12"/>
          </p:nvPr>
        </p:nvSpPr>
        <p:spPr/>
        <p:txBody>
          <a:bodyPr/>
          <a:lstStyle/>
          <a:p>
            <a:pPr>
              <a:defRPr/>
            </a:pPr>
            <a:r>
              <a:rPr lang="en-US" altLang="ja-JP" dirty="0"/>
              <a:t>No.</a:t>
            </a:r>
            <a:fld id="{2DA4E89E-DD4C-42BB-8C96-1B183FF5CF33}" type="slidenum">
              <a:rPr lang="ja-JP" altLang="en-US" smtClean="0"/>
              <a:pPr>
                <a:defRPr/>
              </a:pPr>
              <a:t>4</a:t>
            </a:fld>
            <a:endParaRPr lang="en-US" altLang="ja-JP" dirty="0"/>
          </a:p>
        </p:txBody>
      </p:sp>
      <p:sp>
        <p:nvSpPr>
          <p:cNvPr id="4" name="テキスト ボックス 3">
            <a:extLst>
              <a:ext uri="{FF2B5EF4-FFF2-40B4-BE49-F238E27FC236}">
                <a16:creationId xmlns:a16="http://schemas.microsoft.com/office/drawing/2014/main" id="{DD66A911-C197-EC66-FCF1-926D7E0A0618}"/>
              </a:ext>
            </a:extLst>
          </p:cNvPr>
          <p:cNvSpPr txBox="1"/>
          <p:nvPr/>
        </p:nvSpPr>
        <p:spPr>
          <a:xfrm>
            <a:off x="323528" y="908720"/>
            <a:ext cx="2376264" cy="707886"/>
          </a:xfrm>
          <a:prstGeom prst="rect">
            <a:avLst/>
          </a:prstGeom>
          <a:noFill/>
        </p:spPr>
        <p:txBody>
          <a:bodyPr wrap="square">
            <a:spAutoFit/>
          </a:bodyPr>
          <a:lstStyle/>
          <a:p>
            <a:r>
              <a:rPr kumimoji="1" lang="ja-JP" altLang="en-US" sz="4000" dirty="0"/>
              <a:t>研究背景</a:t>
            </a:r>
          </a:p>
        </p:txBody>
      </p:sp>
      <p:sp>
        <p:nvSpPr>
          <p:cNvPr id="6" name="テキスト ボックス 5">
            <a:extLst>
              <a:ext uri="{FF2B5EF4-FFF2-40B4-BE49-F238E27FC236}">
                <a16:creationId xmlns:a16="http://schemas.microsoft.com/office/drawing/2014/main" id="{AB24D7C5-0695-A3F3-131D-0E922F13670D}"/>
              </a:ext>
            </a:extLst>
          </p:cNvPr>
          <p:cNvSpPr txBox="1"/>
          <p:nvPr/>
        </p:nvSpPr>
        <p:spPr>
          <a:xfrm>
            <a:off x="1186632" y="1700808"/>
            <a:ext cx="7705848" cy="461665"/>
          </a:xfrm>
          <a:prstGeom prst="rect">
            <a:avLst/>
          </a:prstGeom>
          <a:noFill/>
        </p:spPr>
        <p:txBody>
          <a:bodyPr wrap="square" rtlCol="0">
            <a:spAutoFit/>
          </a:bodyPr>
          <a:lstStyle/>
          <a:p>
            <a:r>
              <a:rPr kumimoji="1" lang="en-US" altLang="ja-JP" sz="2400" b="1" dirty="0">
                <a:solidFill>
                  <a:srgbClr val="061F41"/>
                </a:solidFill>
              </a:rPr>
              <a:t>【</a:t>
            </a:r>
            <a:r>
              <a:rPr kumimoji="1" lang="ja-JP" altLang="en-US" sz="2400" b="1" dirty="0">
                <a:solidFill>
                  <a:srgbClr val="061F41"/>
                </a:solidFill>
              </a:rPr>
              <a:t>現状③</a:t>
            </a:r>
            <a:r>
              <a:rPr kumimoji="1" lang="en-US" altLang="ja-JP" sz="2400" b="1" dirty="0">
                <a:solidFill>
                  <a:srgbClr val="061F41"/>
                </a:solidFill>
              </a:rPr>
              <a:t>】 </a:t>
            </a:r>
            <a:r>
              <a:rPr kumimoji="1" lang="ja-JP" altLang="en-US" sz="2400" b="1" dirty="0">
                <a:solidFill>
                  <a:srgbClr val="061F41"/>
                </a:solidFill>
              </a:rPr>
              <a:t>見落とし・注意散漫という人的要因</a:t>
            </a:r>
          </a:p>
        </p:txBody>
      </p:sp>
      <p:grpSp>
        <p:nvGrpSpPr>
          <p:cNvPr id="17" name="グループ化 16">
            <a:extLst>
              <a:ext uri="{FF2B5EF4-FFF2-40B4-BE49-F238E27FC236}">
                <a16:creationId xmlns:a16="http://schemas.microsoft.com/office/drawing/2014/main" id="{13D26359-6361-0A9C-40AD-CB021A9BE90F}"/>
              </a:ext>
            </a:extLst>
          </p:cNvPr>
          <p:cNvGrpSpPr/>
          <p:nvPr/>
        </p:nvGrpSpPr>
        <p:grpSpPr>
          <a:xfrm>
            <a:off x="6627882" y="4245187"/>
            <a:ext cx="2264598" cy="2551107"/>
            <a:chOff x="5793054" y="3947064"/>
            <a:chExt cx="2264598" cy="2551107"/>
          </a:xfrm>
        </p:grpSpPr>
        <p:pic>
          <p:nvPicPr>
            <p:cNvPr id="12" name="図 11" descr="アイコン&#10;&#10;AI 生成コンテンツは誤りを含む可能性があります。">
              <a:extLst>
                <a:ext uri="{FF2B5EF4-FFF2-40B4-BE49-F238E27FC236}">
                  <a16:creationId xmlns:a16="http://schemas.microsoft.com/office/drawing/2014/main" id="{70771614-F1AC-68A3-DA06-54A13B10ED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3054" y="4581339"/>
              <a:ext cx="1772816" cy="1916832"/>
            </a:xfrm>
            <a:prstGeom prst="rect">
              <a:avLst/>
            </a:prstGeom>
          </p:spPr>
        </p:pic>
        <p:pic>
          <p:nvPicPr>
            <p:cNvPr id="14" name="グラフィックス 13" descr="車 単色塗りつぶし">
              <a:extLst>
                <a:ext uri="{FF2B5EF4-FFF2-40B4-BE49-F238E27FC236}">
                  <a16:creationId xmlns:a16="http://schemas.microsoft.com/office/drawing/2014/main" id="{1CB7ECB0-437F-2112-61DA-A7D0B074C6F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43252" y="4011207"/>
              <a:ext cx="914400" cy="914400"/>
            </a:xfrm>
            <a:prstGeom prst="rect">
              <a:avLst/>
            </a:prstGeom>
          </p:spPr>
        </p:pic>
        <p:sp>
          <p:nvSpPr>
            <p:cNvPr id="15" name="テキスト ボックス 14">
              <a:extLst>
                <a:ext uri="{FF2B5EF4-FFF2-40B4-BE49-F238E27FC236}">
                  <a16:creationId xmlns:a16="http://schemas.microsoft.com/office/drawing/2014/main" id="{3F996310-9943-19CF-591D-0A286B1FFF6A}"/>
                </a:ext>
              </a:extLst>
            </p:cNvPr>
            <p:cNvSpPr txBox="1"/>
            <p:nvPr/>
          </p:nvSpPr>
          <p:spPr>
            <a:xfrm rot="20224386">
              <a:off x="6371995" y="3947064"/>
              <a:ext cx="614933" cy="830997"/>
            </a:xfrm>
            <a:prstGeom prst="rect">
              <a:avLst/>
            </a:prstGeom>
            <a:noFill/>
          </p:spPr>
          <p:txBody>
            <a:bodyPr wrap="square" rtlCol="0">
              <a:spAutoFit/>
            </a:bodyPr>
            <a:lstStyle/>
            <a:p>
              <a:r>
                <a:rPr kumimoji="1" lang="en-US" altLang="ja-JP" sz="4800" b="1" dirty="0">
                  <a:solidFill>
                    <a:srgbClr val="061F41"/>
                  </a:solidFill>
                </a:rPr>
                <a:t>‼</a:t>
              </a:r>
              <a:endParaRPr kumimoji="1" lang="ja-JP" altLang="en-US" sz="4800" b="1" dirty="0">
                <a:solidFill>
                  <a:srgbClr val="061F41"/>
                </a:solidFill>
              </a:endParaRPr>
            </a:p>
          </p:txBody>
        </p:sp>
        <p:sp>
          <p:nvSpPr>
            <p:cNvPr id="16" name="テキスト ボックス 15">
              <a:extLst>
                <a:ext uri="{FF2B5EF4-FFF2-40B4-BE49-F238E27FC236}">
                  <a16:creationId xmlns:a16="http://schemas.microsoft.com/office/drawing/2014/main" id="{5954CC68-5F27-6C63-DA10-3C1ACFDD8C79}"/>
                </a:ext>
              </a:extLst>
            </p:cNvPr>
            <p:cNvSpPr txBox="1"/>
            <p:nvPr/>
          </p:nvSpPr>
          <p:spPr>
            <a:xfrm rot="838928">
              <a:off x="6716779" y="3994662"/>
              <a:ext cx="614933" cy="830997"/>
            </a:xfrm>
            <a:prstGeom prst="rect">
              <a:avLst/>
            </a:prstGeom>
            <a:noFill/>
          </p:spPr>
          <p:txBody>
            <a:bodyPr wrap="square" rtlCol="0">
              <a:spAutoFit/>
            </a:bodyPr>
            <a:lstStyle/>
            <a:p>
              <a:r>
                <a:rPr kumimoji="1" lang="en-US" altLang="ja-JP" sz="4800" b="1" dirty="0">
                  <a:solidFill>
                    <a:srgbClr val="061F41"/>
                  </a:solidFill>
                </a:rPr>
                <a:t>‼</a:t>
              </a:r>
              <a:endParaRPr kumimoji="1" lang="ja-JP" altLang="en-US" sz="4800" b="1" dirty="0">
                <a:solidFill>
                  <a:srgbClr val="061F41"/>
                </a:solidFill>
              </a:endParaRPr>
            </a:p>
          </p:txBody>
        </p:sp>
      </p:grpSp>
      <p:sp>
        <p:nvSpPr>
          <p:cNvPr id="18" name="テキスト ボックス 17">
            <a:extLst>
              <a:ext uri="{FF2B5EF4-FFF2-40B4-BE49-F238E27FC236}">
                <a16:creationId xmlns:a16="http://schemas.microsoft.com/office/drawing/2014/main" id="{374F2473-F383-2C0A-F306-7519CA1D6531}"/>
              </a:ext>
            </a:extLst>
          </p:cNvPr>
          <p:cNvSpPr txBox="1"/>
          <p:nvPr/>
        </p:nvSpPr>
        <p:spPr>
          <a:xfrm>
            <a:off x="1288189" y="2353976"/>
            <a:ext cx="6219262" cy="2585323"/>
          </a:xfrm>
          <a:prstGeom prst="rect">
            <a:avLst/>
          </a:prstGeom>
          <a:noFill/>
        </p:spPr>
        <p:txBody>
          <a:bodyPr wrap="square" rtlCol="0">
            <a:spAutoFit/>
          </a:bodyPr>
          <a:lstStyle/>
          <a:p>
            <a:r>
              <a:rPr kumimoji="1" lang="ja-JP" altLang="en-US" b="1" dirty="0">
                <a:solidFill>
                  <a:srgbClr val="061F41"/>
                </a:solidFill>
              </a:rPr>
              <a:t>・確認不足：</a:t>
            </a:r>
            <a:endParaRPr kumimoji="1" lang="en-US" altLang="ja-JP" b="1" dirty="0">
              <a:solidFill>
                <a:srgbClr val="061F41"/>
              </a:solidFill>
            </a:endParaRPr>
          </a:p>
          <a:p>
            <a:r>
              <a:rPr kumimoji="1" lang="ja-JP" altLang="en-US" dirty="0">
                <a:solidFill>
                  <a:srgbClr val="061F41"/>
                </a:solidFill>
              </a:rPr>
              <a:t>　　・右左折時や出会い頭における</a:t>
            </a:r>
            <a:r>
              <a:rPr kumimoji="1" lang="ja-JP" altLang="en-US" b="1" dirty="0">
                <a:solidFill>
                  <a:srgbClr val="061F41"/>
                </a:solidFill>
              </a:rPr>
              <a:t>安全確認の不徹底</a:t>
            </a:r>
            <a:endParaRPr kumimoji="1" lang="en-US" altLang="ja-JP" b="1" dirty="0">
              <a:solidFill>
                <a:srgbClr val="061F41"/>
              </a:solidFill>
            </a:endParaRPr>
          </a:p>
          <a:p>
            <a:endParaRPr kumimoji="1" lang="en-US" altLang="ja-JP" b="1" dirty="0">
              <a:solidFill>
                <a:srgbClr val="061F41"/>
              </a:solidFill>
            </a:endParaRPr>
          </a:p>
          <a:p>
            <a:r>
              <a:rPr lang="ja-JP" altLang="en-US" b="1" dirty="0">
                <a:solidFill>
                  <a:srgbClr val="061F41"/>
                </a:solidFill>
              </a:rPr>
              <a:t>・注意散漫：</a:t>
            </a:r>
            <a:endParaRPr lang="en-US" altLang="ja-JP" b="1" dirty="0">
              <a:solidFill>
                <a:srgbClr val="061F41"/>
              </a:solidFill>
            </a:endParaRPr>
          </a:p>
          <a:p>
            <a:r>
              <a:rPr kumimoji="1" lang="ja-JP" altLang="en-US" b="1" dirty="0">
                <a:solidFill>
                  <a:srgbClr val="061F41"/>
                </a:solidFill>
              </a:rPr>
              <a:t>　　・</a:t>
            </a:r>
            <a:r>
              <a:rPr kumimoji="1" lang="ja-JP" altLang="en-US" dirty="0">
                <a:solidFill>
                  <a:srgbClr val="061F41"/>
                </a:solidFill>
              </a:rPr>
              <a:t>スマートフォン操作や考え事など、運転への</a:t>
            </a:r>
            <a:r>
              <a:rPr kumimoji="1" lang="ja-JP" altLang="en-US" b="1" dirty="0">
                <a:solidFill>
                  <a:srgbClr val="061F41"/>
                </a:solidFill>
              </a:rPr>
              <a:t>集中力欠如</a:t>
            </a:r>
            <a:endParaRPr kumimoji="1" lang="en-US" altLang="ja-JP" b="1" dirty="0">
              <a:solidFill>
                <a:srgbClr val="061F41"/>
              </a:solidFill>
            </a:endParaRPr>
          </a:p>
          <a:p>
            <a:endParaRPr kumimoji="1" lang="en-US" altLang="ja-JP" b="1" dirty="0">
              <a:solidFill>
                <a:srgbClr val="061F41"/>
              </a:solidFill>
            </a:endParaRPr>
          </a:p>
          <a:p>
            <a:r>
              <a:rPr lang="ja-JP" altLang="en-US" b="1" dirty="0">
                <a:solidFill>
                  <a:srgbClr val="061F41"/>
                </a:solidFill>
              </a:rPr>
              <a:t>・認知能力の低下・限界：</a:t>
            </a:r>
            <a:endParaRPr lang="en-US" altLang="ja-JP" b="1" dirty="0">
              <a:solidFill>
                <a:srgbClr val="061F41"/>
              </a:solidFill>
            </a:endParaRPr>
          </a:p>
          <a:p>
            <a:r>
              <a:rPr kumimoji="1" lang="ja-JP" altLang="en-US" b="1" dirty="0">
                <a:solidFill>
                  <a:srgbClr val="061F41"/>
                </a:solidFill>
              </a:rPr>
              <a:t>　　・</a:t>
            </a:r>
            <a:r>
              <a:rPr kumimoji="1" lang="ja-JP" altLang="en-US" dirty="0">
                <a:solidFill>
                  <a:srgbClr val="061F41"/>
                </a:solidFill>
              </a:rPr>
              <a:t>疲労や焦りによる</a:t>
            </a:r>
            <a:r>
              <a:rPr kumimoji="1" lang="ja-JP" altLang="en-US" b="1" dirty="0">
                <a:solidFill>
                  <a:srgbClr val="061F41"/>
                </a:solidFill>
              </a:rPr>
              <a:t>判断力の低下。</a:t>
            </a:r>
            <a:endParaRPr kumimoji="1" lang="en-US" altLang="ja-JP" b="1" dirty="0">
              <a:solidFill>
                <a:srgbClr val="061F41"/>
              </a:solidFill>
            </a:endParaRPr>
          </a:p>
          <a:p>
            <a:r>
              <a:rPr lang="ja-JP" altLang="en-US" b="1" dirty="0">
                <a:solidFill>
                  <a:srgbClr val="061F41"/>
                </a:solidFill>
              </a:rPr>
              <a:t>　　・</a:t>
            </a:r>
            <a:r>
              <a:rPr lang="ja-JP" altLang="en-US" dirty="0">
                <a:solidFill>
                  <a:srgbClr val="061F41"/>
                </a:solidFill>
              </a:rPr>
              <a:t>複数の交通情報を同時に処理しきれない</a:t>
            </a:r>
            <a:r>
              <a:rPr lang="ja-JP" altLang="en-US" b="1" dirty="0">
                <a:solidFill>
                  <a:srgbClr val="061F41"/>
                </a:solidFill>
              </a:rPr>
              <a:t>認知の飽和。</a:t>
            </a:r>
            <a:endParaRPr kumimoji="1" lang="en-US" altLang="ja-JP" b="1" dirty="0">
              <a:solidFill>
                <a:srgbClr val="061F41"/>
              </a:solidFill>
            </a:endParaRPr>
          </a:p>
        </p:txBody>
      </p:sp>
      <p:sp>
        <p:nvSpPr>
          <p:cNvPr id="20" name="テキスト ボックス 19">
            <a:extLst>
              <a:ext uri="{FF2B5EF4-FFF2-40B4-BE49-F238E27FC236}">
                <a16:creationId xmlns:a16="http://schemas.microsoft.com/office/drawing/2014/main" id="{D02A01AA-4665-E3BB-2981-8AE71AA3A95E}"/>
              </a:ext>
            </a:extLst>
          </p:cNvPr>
          <p:cNvSpPr txBox="1"/>
          <p:nvPr/>
        </p:nvSpPr>
        <p:spPr>
          <a:xfrm>
            <a:off x="1929408" y="5583824"/>
            <a:ext cx="6048672" cy="646331"/>
          </a:xfrm>
          <a:prstGeom prst="rect">
            <a:avLst/>
          </a:prstGeom>
          <a:noFill/>
        </p:spPr>
        <p:txBody>
          <a:bodyPr wrap="square" rtlCol="0">
            <a:spAutoFit/>
          </a:bodyPr>
          <a:lstStyle/>
          <a:p>
            <a:r>
              <a:rPr lang="ja-JP" altLang="en-US" b="1" dirty="0">
                <a:solidFill>
                  <a:srgbClr val="061F41"/>
                </a:solidFill>
              </a:rPr>
              <a:t>これらの「見落とし」や「気づきの遅れ」を</a:t>
            </a:r>
            <a:endParaRPr lang="en-US" altLang="ja-JP" b="1" dirty="0">
              <a:solidFill>
                <a:srgbClr val="061F41"/>
              </a:solidFill>
            </a:endParaRPr>
          </a:p>
          <a:p>
            <a:r>
              <a:rPr lang="ja-JP" altLang="en-US" b="1" dirty="0">
                <a:solidFill>
                  <a:srgbClr val="061F41"/>
                </a:solidFill>
              </a:rPr>
              <a:t>いかに補うかが、事故防止の鍵となる。</a:t>
            </a:r>
            <a:endParaRPr kumimoji="1" lang="ja-JP" altLang="en-US" b="1" dirty="0">
              <a:solidFill>
                <a:srgbClr val="061F41"/>
              </a:solidFill>
            </a:endParaRPr>
          </a:p>
        </p:txBody>
      </p:sp>
    </p:spTree>
    <p:extLst>
      <p:ext uri="{BB962C8B-B14F-4D97-AF65-F5344CB8AC3E}">
        <p14:creationId xmlns:p14="http://schemas.microsoft.com/office/powerpoint/2010/main" val="2484518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descr="アイコン&#10;&#10;AI 生成コンテンツは誤りを含む可能性があります。">
            <a:extLst>
              <a:ext uri="{FF2B5EF4-FFF2-40B4-BE49-F238E27FC236}">
                <a16:creationId xmlns:a16="http://schemas.microsoft.com/office/drawing/2014/main" id="{7F58F9CB-A5BE-8255-7A78-54A77EB6FB2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66916" y="2963252"/>
            <a:ext cx="3419872" cy="2147736"/>
          </a:xfrm>
          <a:prstGeom prst="rect">
            <a:avLst/>
          </a:prstGeom>
        </p:spPr>
      </p:pic>
      <p:sp>
        <p:nvSpPr>
          <p:cNvPr id="2" name="スライド番号プレースホルダー 1">
            <a:extLst>
              <a:ext uri="{FF2B5EF4-FFF2-40B4-BE49-F238E27FC236}">
                <a16:creationId xmlns:a16="http://schemas.microsoft.com/office/drawing/2014/main" id="{A1E193D2-52FA-D5A1-DF2C-FE156B90EB8E}"/>
              </a:ext>
            </a:extLst>
          </p:cNvPr>
          <p:cNvSpPr txBox="1">
            <a:spLocks/>
          </p:cNvSpPr>
          <p:nvPr/>
        </p:nvSpPr>
        <p:spPr>
          <a:xfrm>
            <a:off x="7452320" y="116632"/>
            <a:ext cx="1193946" cy="459728"/>
          </a:xfrm>
          <a:prstGeom prst="rect">
            <a:avLst/>
          </a:prstGeom>
        </p:spPr>
        <p:txBody>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defRPr/>
            </a:pPr>
            <a:r>
              <a:rPr lang="en-US" altLang="ja-JP" dirty="0">
                <a:solidFill>
                  <a:schemeClr val="bg1"/>
                </a:solidFill>
              </a:rPr>
              <a:t>No.</a:t>
            </a:r>
            <a:fld id="{2DA4E89E-DD4C-42BB-8C96-1B183FF5CF33}" type="slidenum">
              <a:rPr lang="ja-JP" altLang="en-US" smtClean="0">
                <a:solidFill>
                  <a:schemeClr val="bg1"/>
                </a:solidFill>
              </a:rPr>
              <a:pPr>
                <a:defRPr/>
              </a:pPr>
              <a:t>5</a:t>
            </a:fld>
            <a:endParaRPr lang="en-US" altLang="ja-JP" dirty="0">
              <a:solidFill>
                <a:schemeClr val="bg1"/>
              </a:solidFill>
            </a:endParaRPr>
          </a:p>
        </p:txBody>
      </p:sp>
      <p:sp>
        <p:nvSpPr>
          <p:cNvPr id="3" name="テキスト ボックス 2">
            <a:extLst>
              <a:ext uri="{FF2B5EF4-FFF2-40B4-BE49-F238E27FC236}">
                <a16:creationId xmlns:a16="http://schemas.microsoft.com/office/drawing/2014/main" id="{D8EFD709-5903-FAF5-8CF8-97A8AD78BF59}"/>
              </a:ext>
            </a:extLst>
          </p:cNvPr>
          <p:cNvSpPr txBox="1"/>
          <p:nvPr/>
        </p:nvSpPr>
        <p:spPr>
          <a:xfrm>
            <a:off x="323528" y="908720"/>
            <a:ext cx="3744416" cy="707886"/>
          </a:xfrm>
          <a:prstGeom prst="rect">
            <a:avLst/>
          </a:prstGeom>
          <a:noFill/>
        </p:spPr>
        <p:txBody>
          <a:bodyPr wrap="square">
            <a:spAutoFit/>
          </a:bodyPr>
          <a:lstStyle/>
          <a:p>
            <a:r>
              <a:rPr kumimoji="1" lang="ja-JP" altLang="en-US" sz="4000" dirty="0">
                <a:solidFill>
                  <a:srgbClr val="061F41"/>
                </a:solidFill>
              </a:rPr>
              <a:t>先行研究と課題</a:t>
            </a:r>
          </a:p>
        </p:txBody>
      </p:sp>
      <p:sp>
        <p:nvSpPr>
          <p:cNvPr id="4" name="テキスト ボックス 3">
            <a:extLst>
              <a:ext uri="{FF2B5EF4-FFF2-40B4-BE49-F238E27FC236}">
                <a16:creationId xmlns:a16="http://schemas.microsoft.com/office/drawing/2014/main" id="{16762979-85C1-2EF2-58C0-9A795C6F9CAE}"/>
              </a:ext>
            </a:extLst>
          </p:cNvPr>
          <p:cNvSpPr txBox="1"/>
          <p:nvPr/>
        </p:nvSpPr>
        <p:spPr>
          <a:xfrm>
            <a:off x="1186632" y="1700808"/>
            <a:ext cx="7705848" cy="461665"/>
          </a:xfrm>
          <a:prstGeom prst="rect">
            <a:avLst/>
          </a:prstGeom>
          <a:noFill/>
        </p:spPr>
        <p:txBody>
          <a:bodyPr wrap="square" rtlCol="0">
            <a:spAutoFit/>
          </a:bodyPr>
          <a:lstStyle/>
          <a:p>
            <a:r>
              <a:rPr kumimoji="1" lang="ja-JP" altLang="en-US" sz="2400" b="1" dirty="0">
                <a:solidFill>
                  <a:srgbClr val="061F41"/>
                </a:solidFill>
              </a:rPr>
              <a:t>二輪車向け運転支援システム</a:t>
            </a:r>
            <a:r>
              <a:rPr lang="ja-JP" altLang="en-US" sz="2400" b="1" dirty="0">
                <a:solidFill>
                  <a:srgbClr val="061F41"/>
                </a:solidFill>
              </a:rPr>
              <a:t>「</a:t>
            </a:r>
            <a:r>
              <a:rPr lang="en-US" altLang="ja-JP" sz="2400" b="1" dirty="0">
                <a:solidFill>
                  <a:srgbClr val="061F41"/>
                </a:solidFill>
              </a:rPr>
              <a:t>ARAS</a:t>
            </a:r>
            <a:r>
              <a:rPr lang="ja-JP" altLang="en-US" sz="2400" b="1" dirty="0">
                <a:solidFill>
                  <a:srgbClr val="061F41"/>
                </a:solidFill>
              </a:rPr>
              <a:t>」</a:t>
            </a:r>
            <a:endParaRPr kumimoji="1" lang="ja-JP" altLang="en-US" sz="2400" b="1" dirty="0">
              <a:solidFill>
                <a:srgbClr val="061F41"/>
              </a:solidFill>
            </a:endParaRPr>
          </a:p>
        </p:txBody>
      </p:sp>
      <p:sp>
        <p:nvSpPr>
          <p:cNvPr id="5" name="テキスト ボックス 4">
            <a:extLst>
              <a:ext uri="{FF2B5EF4-FFF2-40B4-BE49-F238E27FC236}">
                <a16:creationId xmlns:a16="http://schemas.microsoft.com/office/drawing/2014/main" id="{BA70AC14-141F-89AF-0455-E16AF2B69BEB}"/>
              </a:ext>
            </a:extLst>
          </p:cNvPr>
          <p:cNvSpPr txBox="1"/>
          <p:nvPr/>
        </p:nvSpPr>
        <p:spPr>
          <a:xfrm>
            <a:off x="4567631" y="2162473"/>
            <a:ext cx="4896544" cy="369332"/>
          </a:xfrm>
          <a:prstGeom prst="rect">
            <a:avLst/>
          </a:prstGeom>
          <a:noFill/>
        </p:spPr>
        <p:txBody>
          <a:bodyPr wrap="square" rtlCol="0">
            <a:spAutoFit/>
          </a:bodyPr>
          <a:lstStyle/>
          <a:p>
            <a:r>
              <a:rPr lang="en-US" altLang="ja-JP" dirty="0">
                <a:solidFill>
                  <a:srgbClr val="061F41"/>
                </a:solidFill>
              </a:rPr>
              <a:t>※</a:t>
            </a:r>
            <a:r>
              <a:rPr kumimoji="1" lang="en-US" altLang="ja-JP" dirty="0">
                <a:solidFill>
                  <a:srgbClr val="061F41"/>
                </a:solidFill>
              </a:rPr>
              <a:t>ARAS(Advance Rider Assistance system)</a:t>
            </a:r>
            <a:endParaRPr kumimoji="1" lang="ja-JP" altLang="en-US" dirty="0">
              <a:solidFill>
                <a:srgbClr val="061F41"/>
              </a:solidFill>
            </a:endParaRPr>
          </a:p>
        </p:txBody>
      </p:sp>
      <p:sp>
        <p:nvSpPr>
          <p:cNvPr id="6" name="テキスト ボックス 5">
            <a:extLst>
              <a:ext uri="{FF2B5EF4-FFF2-40B4-BE49-F238E27FC236}">
                <a16:creationId xmlns:a16="http://schemas.microsoft.com/office/drawing/2014/main" id="{784EF1D8-C612-03F1-3939-43A2E187F121}"/>
              </a:ext>
            </a:extLst>
          </p:cNvPr>
          <p:cNvSpPr txBox="1"/>
          <p:nvPr/>
        </p:nvSpPr>
        <p:spPr>
          <a:xfrm>
            <a:off x="1186632" y="2653647"/>
            <a:ext cx="7561832" cy="400110"/>
          </a:xfrm>
          <a:prstGeom prst="rect">
            <a:avLst/>
          </a:prstGeom>
          <a:noFill/>
        </p:spPr>
        <p:txBody>
          <a:bodyPr wrap="square" rtlCol="0">
            <a:spAutoFit/>
          </a:bodyPr>
          <a:lstStyle/>
          <a:p>
            <a:r>
              <a:rPr kumimoji="1" lang="ja-JP" altLang="en-US" sz="2000" b="1" dirty="0">
                <a:solidFill>
                  <a:srgbClr val="061F41"/>
                </a:solidFill>
              </a:rPr>
              <a:t>車両に</a:t>
            </a:r>
            <a:r>
              <a:rPr lang="ja-JP" altLang="en-US" sz="2000" b="1" dirty="0">
                <a:solidFill>
                  <a:srgbClr val="061F41"/>
                </a:solidFill>
              </a:rPr>
              <a:t>搭載</a:t>
            </a:r>
            <a:r>
              <a:rPr kumimoji="1" lang="ja-JP" altLang="en-US" sz="2000" b="1" dirty="0">
                <a:solidFill>
                  <a:srgbClr val="061F41"/>
                </a:solidFill>
              </a:rPr>
              <a:t>したレーダーやカメラが「目」となり、周囲の車両を検知。</a:t>
            </a:r>
          </a:p>
        </p:txBody>
      </p:sp>
      <p:sp>
        <p:nvSpPr>
          <p:cNvPr id="9" name="テキスト ボックス 8">
            <a:extLst>
              <a:ext uri="{FF2B5EF4-FFF2-40B4-BE49-F238E27FC236}">
                <a16:creationId xmlns:a16="http://schemas.microsoft.com/office/drawing/2014/main" id="{51B0E29A-A0D3-7C02-64B5-C416355C05D9}"/>
              </a:ext>
            </a:extLst>
          </p:cNvPr>
          <p:cNvSpPr txBox="1"/>
          <p:nvPr/>
        </p:nvSpPr>
        <p:spPr>
          <a:xfrm>
            <a:off x="1186632" y="3442403"/>
            <a:ext cx="7561832" cy="1323439"/>
          </a:xfrm>
          <a:prstGeom prst="rect">
            <a:avLst/>
          </a:prstGeom>
          <a:noFill/>
        </p:spPr>
        <p:txBody>
          <a:bodyPr wrap="square" rtlCol="0">
            <a:spAutoFit/>
          </a:bodyPr>
          <a:lstStyle/>
          <a:p>
            <a:r>
              <a:rPr kumimoji="1" lang="ja-JP" altLang="en-US" sz="2000" b="1" dirty="0">
                <a:solidFill>
                  <a:srgbClr val="061F41"/>
                </a:solidFill>
              </a:rPr>
              <a:t>主な機能：</a:t>
            </a:r>
            <a:endParaRPr kumimoji="1" lang="en-US" altLang="ja-JP" sz="2000" b="1" dirty="0">
              <a:solidFill>
                <a:srgbClr val="061F41"/>
              </a:solidFill>
            </a:endParaRPr>
          </a:p>
          <a:p>
            <a:r>
              <a:rPr lang="ja-JP" altLang="en-US" sz="2000" dirty="0">
                <a:solidFill>
                  <a:srgbClr val="061F41"/>
                </a:solidFill>
              </a:rPr>
              <a:t>　　・前走車との車間距離を維持。</a:t>
            </a:r>
            <a:endParaRPr lang="en-US" altLang="ja-JP" sz="2000" dirty="0">
              <a:solidFill>
                <a:srgbClr val="061F41"/>
              </a:solidFill>
            </a:endParaRPr>
          </a:p>
          <a:p>
            <a:r>
              <a:rPr kumimoji="1" lang="ja-JP" altLang="en-US" sz="2000" dirty="0">
                <a:solidFill>
                  <a:srgbClr val="061F41"/>
                </a:solidFill>
              </a:rPr>
              <a:t>　　・衝突の危険を警告。</a:t>
            </a:r>
            <a:endParaRPr kumimoji="1" lang="en-US" altLang="ja-JP" sz="2000" dirty="0">
              <a:solidFill>
                <a:srgbClr val="061F41"/>
              </a:solidFill>
            </a:endParaRPr>
          </a:p>
          <a:p>
            <a:r>
              <a:rPr lang="ja-JP" altLang="en-US" sz="2000" dirty="0">
                <a:solidFill>
                  <a:srgbClr val="061F41"/>
                </a:solidFill>
              </a:rPr>
              <a:t>　　・死角検知</a:t>
            </a:r>
            <a:endParaRPr kumimoji="1" lang="ja-JP" altLang="en-US" sz="2000" dirty="0">
              <a:solidFill>
                <a:srgbClr val="061F41"/>
              </a:solidFill>
            </a:endParaRPr>
          </a:p>
        </p:txBody>
      </p:sp>
      <p:sp>
        <p:nvSpPr>
          <p:cNvPr id="10" name="テキスト ボックス 9">
            <a:extLst>
              <a:ext uri="{FF2B5EF4-FFF2-40B4-BE49-F238E27FC236}">
                <a16:creationId xmlns:a16="http://schemas.microsoft.com/office/drawing/2014/main" id="{678D3E50-3DEA-98E2-952A-7875E9186B5F}"/>
              </a:ext>
            </a:extLst>
          </p:cNvPr>
          <p:cNvSpPr txBox="1"/>
          <p:nvPr/>
        </p:nvSpPr>
        <p:spPr>
          <a:xfrm>
            <a:off x="1186632" y="5086911"/>
            <a:ext cx="7561832" cy="707886"/>
          </a:xfrm>
          <a:prstGeom prst="rect">
            <a:avLst/>
          </a:prstGeom>
          <a:noFill/>
        </p:spPr>
        <p:txBody>
          <a:bodyPr wrap="square" rtlCol="0">
            <a:spAutoFit/>
          </a:bodyPr>
          <a:lstStyle/>
          <a:p>
            <a:r>
              <a:rPr kumimoji="1" lang="ja-JP" altLang="en-US" sz="2000" b="1" dirty="0">
                <a:solidFill>
                  <a:srgbClr val="061F41"/>
                </a:solidFill>
              </a:rPr>
              <a:t>バイク視点で物理的な危険を検知し、</a:t>
            </a:r>
            <a:endParaRPr kumimoji="1" lang="en-US" altLang="ja-JP" sz="2000" b="1" dirty="0">
              <a:solidFill>
                <a:srgbClr val="061F41"/>
              </a:solidFill>
            </a:endParaRPr>
          </a:p>
          <a:p>
            <a:r>
              <a:rPr kumimoji="1" lang="ja-JP" altLang="en-US" sz="2000" b="1" dirty="0">
                <a:solidFill>
                  <a:srgbClr val="061F41"/>
                </a:solidFill>
              </a:rPr>
              <a:t>ライダーの疲労軽減や操作補助に貢献。</a:t>
            </a:r>
          </a:p>
        </p:txBody>
      </p:sp>
    </p:spTree>
    <p:extLst>
      <p:ext uri="{BB962C8B-B14F-4D97-AF65-F5344CB8AC3E}">
        <p14:creationId xmlns:p14="http://schemas.microsoft.com/office/powerpoint/2010/main" val="3856972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2D494DC-61DD-468F-1EE1-F1BDDCE5C385}"/>
              </a:ext>
            </a:extLst>
          </p:cNvPr>
          <p:cNvSpPr txBox="1"/>
          <p:nvPr/>
        </p:nvSpPr>
        <p:spPr>
          <a:xfrm>
            <a:off x="323528" y="908720"/>
            <a:ext cx="8640960" cy="1323439"/>
          </a:xfrm>
          <a:prstGeom prst="rect">
            <a:avLst/>
          </a:prstGeom>
          <a:noFill/>
        </p:spPr>
        <p:txBody>
          <a:bodyPr wrap="square">
            <a:spAutoFit/>
          </a:bodyPr>
          <a:lstStyle/>
          <a:p>
            <a:r>
              <a:rPr kumimoji="1" lang="ja-JP" altLang="en-US" sz="4000" dirty="0">
                <a:solidFill>
                  <a:srgbClr val="061F41"/>
                </a:solidFill>
              </a:rPr>
              <a:t>先行研究と課題（</a:t>
            </a:r>
            <a:r>
              <a:rPr kumimoji="1" lang="en-US" altLang="ja-JP" sz="4000" dirty="0">
                <a:solidFill>
                  <a:srgbClr val="061F41"/>
                </a:solidFill>
              </a:rPr>
              <a:t>3</a:t>
            </a:r>
            <a:r>
              <a:rPr kumimoji="1" lang="ja-JP" altLang="en-US" sz="4000" dirty="0">
                <a:solidFill>
                  <a:srgbClr val="061F41"/>
                </a:solidFill>
              </a:rPr>
              <a:t>つのうちどれを解決したいのか明確に）</a:t>
            </a:r>
          </a:p>
        </p:txBody>
      </p:sp>
      <p:sp>
        <p:nvSpPr>
          <p:cNvPr id="3" name="テキスト ボックス 2">
            <a:extLst>
              <a:ext uri="{FF2B5EF4-FFF2-40B4-BE49-F238E27FC236}">
                <a16:creationId xmlns:a16="http://schemas.microsoft.com/office/drawing/2014/main" id="{6D9F8690-95A3-2F1A-5ACD-2146BE070F96}"/>
              </a:ext>
            </a:extLst>
          </p:cNvPr>
          <p:cNvSpPr txBox="1"/>
          <p:nvPr/>
        </p:nvSpPr>
        <p:spPr>
          <a:xfrm>
            <a:off x="971600" y="1844824"/>
            <a:ext cx="7561832" cy="400110"/>
          </a:xfrm>
          <a:prstGeom prst="rect">
            <a:avLst/>
          </a:prstGeom>
          <a:noFill/>
        </p:spPr>
        <p:txBody>
          <a:bodyPr wrap="square" rtlCol="0">
            <a:spAutoFit/>
          </a:bodyPr>
          <a:lstStyle/>
          <a:p>
            <a:r>
              <a:rPr kumimoji="1" lang="en-US" altLang="ja-JP" sz="2000" b="1" dirty="0">
                <a:solidFill>
                  <a:srgbClr val="061F41"/>
                </a:solidFill>
              </a:rPr>
              <a:t>ARAS</a:t>
            </a:r>
            <a:r>
              <a:rPr kumimoji="1" lang="ja-JP" altLang="en-US" sz="2000" b="1" dirty="0">
                <a:solidFill>
                  <a:srgbClr val="061F41"/>
                </a:solidFill>
              </a:rPr>
              <a:t>の課題：</a:t>
            </a:r>
            <a:endParaRPr kumimoji="1" lang="en-US" altLang="ja-JP" sz="2000" b="1" dirty="0">
              <a:solidFill>
                <a:srgbClr val="061F41"/>
              </a:solidFill>
            </a:endParaRPr>
          </a:p>
        </p:txBody>
      </p:sp>
      <p:sp>
        <p:nvSpPr>
          <p:cNvPr id="4" name="テキスト ボックス 3">
            <a:extLst>
              <a:ext uri="{FF2B5EF4-FFF2-40B4-BE49-F238E27FC236}">
                <a16:creationId xmlns:a16="http://schemas.microsoft.com/office/drawing/2014/main" id="{A7B56FED-865B-254B-359D-EC2931CAE6A5}"/>
              </a:ext>
            </a:extLst>
          </p:cNvPr>
          <p:cNvSpPr txBox="1"/>
          <p:nvPr/>
        </p:nvSpPr>
        <p:spPr>
          <a:xfrm>
            <a:off x="946400" y="5661248"/>
            <a:ext cx="7803055" cy="400110"/>
          </a:xfrm>
          <a:prstGeom prst="rect">
            <a:avLst/>
          </a:prstGeom>
          <a:noFill/>
        </p:spPr>
        <p:txBody>
          <a:bodyPr wrap="square" rtlCol="0">
            <a:spAutoFit/>
          </a:bodyPr>
          <a:lstStyle/>
          <a:p>
            <a:r>
              <a:rPr kumimoji="1" lang="ja-JP" altLang="en-US" sz="2000" b="1" dirty="0">
                <a:solidFill>
                  <a:srgbClr val="061F41"/>
                </a:solidFill>
              </a:rPr>
              <a:t>事故の最大原因であるライダー自身の「</a:t>
            </a:r>
            <a:r>
              <a:rPr lang="ja-JP" altLang="en-US" sz="2000" b="1" dirty="0">
                <a:solidFill>
                  <a:srgbClr val="061F41"/>
                </a:solidFill>
              </a:rPr>
              <a:t>人的要因</a:t>
            </a:r>
            <a:r>
              <a:rPr kumimoji="1" lang="ja-JP" altLang="en-US" sz="2000" b="1" dirty="0">
                <a:solidFill>
                  <a:srgbClr val="061F41"/>
                </a:solidFill>
              </a:rPr>
              <a:t>」はカバーできない。</a:t>
            </a:r>
          </a:p>
        </p:txBody>
      </p:sp>
      <p:sp>
        <p:nvSpPr>
          <p:cNvPr id="6" name="テキスト ボックス 5">
            <a:extLst>
              <a:ext uri="{FF2B5EF4-FFF2-40B4-BE49-F238E27FC236}">
                <a16:creationId xmlns:a16="http://schemas.microsoft.com/office/drawing/2014/main" id="{5400D3CE-E35E-86FB-DADA-EF98A47C4D99}"/>
              </a:ext>
            </a:extLst>
          </p:cNvPr>
          <p:cNvSpPr txBox="1"/>
          <p:nvPr/>
        </p:nvSpPr>
        <p:spPr>
          <a:xfrm>
            <a:off x="1187624" y="2273097"/>
            <a:ext cx="7561832" cy="2862322"/>
          </a:xfrm>
          <a:prstGeom prst="rect">
            <a:avLst/>
          </a:prstGeom>
          <a:noFill/>
        </p:spPr>
        <p:txBody>
          <a:bodyPr wrap="square" rtlCol="0">
            <a:spAutoFit/>
          </a:bodyPr>
          <a:lstStyle/>
          <a:p>
            <a:r>
              <a:rPr kumimoji="1" lang="en-US" altLang="ja-JP" sz="2000" b="1" dirty="0">
                <a:solidFill>
                  <a:srgbClr val="061F41"/>
                </a:solidFill>
              </a:rPr>
              <a:t>1.</a:t>
            </a:r>
            <a:r>
              <a:rPr kumimoji="1" lang="ja-JP" altLang="en-US" sz="2000" b="1" dirty="0">
                <a:solidFill>
                  <a:srgbClr val="061F41"/>
                </a:solidFill>
              </a:rPr>
              <a:t>検知の視点が「車両」</a:t>
            </a:r>
            <a:endParaRPr kumimoji="1" lang="en-US" altLang="ja-JP" sz="2000" b="1" dirty="0">
              <a:solidFill>
                <a:srgbClr val="061F41"/>
              </a:solidFill>
            </a:endParaRPr>
          </a:p>
          <a:p>
            <a:r>
              <a:rPr kumimoji="1" lang="ja-JP" altLang="en-US" sz="2000" dirty="0">
                <a:solidFill>
                  <a:srgbClr val="061F41"/>
                </a:solidFill>
              </a:rPr>
              <a:t>→バイクから見た物理的障害物を検知。ライダー視点は考慮されて　いない。</a:t>
            </a:r>
            <a:endParaRPr kumimoji="1" lang="en-US" altLang="ja-JP" sz="2000" dirty="0">
              <a:solidFill>
                <a:srgbClr val="061F41"/>
              </a:solidFill>
            </a:endParaRPr>
          </a:p>
          <a:p>
            <a:endParaRPr kumimoji="1" lang="en-US" altLang="ja-JP" sz="2000" dirty="0">
              <a:solidFill>
                <a:srgbClr val="061F41"/>
              </a:solidFill>
            </a:endParaRPr>
          </a:p>
          <a:p>
            <a:r>
              <a:rPr kumimoji="1" lang="en-US" altLang="ja-JP" sz="2000" b="1" dirty="0">
                <a:solidFill>
                  <a:srgbClr val="061F41"/>
                </a:solidFill>
              </a:rPr>
              <a:t>2.</a:t>
            </a:r>
            <a:r>
              <a:rPr kumimoji="1" lang="ja-JP" altLang="en-US" sz="2000" b="1" dirty="0">
                <a:solidFill>
                  <a:srgbClr val="061F41"/>
                </a:solidFill>
              </a:rPr>
              <a:t>「見落とし」という認知エラーに対応できていない</a:t>
            </a:r>
            <a:endParaRPr kumimoji="1" lang="en-US" altLang="ja-JP" sz="2000" b="1" dirty="0">
              <a:solidFill>
                <a:srgbClr val="061F41"/>
              </a:solidFill>
            </a:endParaRPr>
          </a:p>
          <a:p>
            <a:r>
              <a:rPr lang="ja-JP" altLang="en-US" sz="2000" dirty="0">
                <a:solidFill>
                  <a:srgbClr val="061F41"/>
                </a:solidFill>
              </a:rPr>
              <a:t>→視野には入っているが、注意散漫での見過ごしに対応できない。</a:t>
            </a:r>
            <a:endParaRPr lang="en-US" altLang="ja-JP" sz="2000" dirty="0">
              <a:solidFill>
                <a:srgbClr val="061F41"/>
              </a:solidFill>
            </a:endParaRPr>
          </a:p>
          <a:p>
            <a:endParaRPr lang="en-US" altLang="ja-JP" sz="2000" dirty="0">
              <a:solidFill>
                <a:srgbClr val="061F41"/>
              </a:solidFill>
            </a:endParaRPr>
          </a:p>
          <a:p>
            <a:r>
              <a:rPr kumimoji="1" lang="en-US" altLang="ja-JP" sz="2000" b="1" dirty="0">
                <a:solidFill>
                  <a:srgbClr val="061F41"/>
                </a:solidFill>
              </a:rPr>
              <a:t>3.</a:t>
            </a:r>
            <a:r>
              <a:rPr kumimoji="1" lang="ja-JP" altLang="en-US" sz="2000" b="1" dirty="0">
                <a:solidFill>
                  <a:srgbClr val="061F41"/>
                </a:solidFill>
              </a:rPr>
              <a:t>交差点への対応力</a:t>
            </a:r>
            <a:endParaRPr kumimoji="1" lang="en-US" altLang="ja-JP" sz="2000" b="1" dirty="0">
              <a:solidFill>
                <a:srgbClr val="061F41"/>
              </a:solidFill>
            </a:endParaRPr>
          </a:p>
          <a:p>
            <a:r>
              <a:rPr lang="ja-JP" altLang="en-US" sz="2000" dirty="0">
                <a:solidFill>
                  <a:srgbClr val="061F41"/>
                </a:solidFill>
              </a:rPr>
              <a:t>→交差点に進入しそうな車両、歩行者に対応できない。</a:t>
            </a:r>
            <a:endParaRPr kumimoji="1" lang="en-US" altLang="ja-JP" sz="2000" dirty="0">
              <a:solidFill>
                <a:srgbClr val="061F41"/>
              </a:solidFill>
            </a:endParaRPr>
          </a:p>
        </p:txBody>
      </p:sp>
    </p:spTree>
    <p:extLst>
      <p:ext uri="{BB962C8B-B14F-4D97-AF65-F5344CB8AC3E}">
        <p14:creationId xmlns:p14="http://schemas.microsoft.com/office/powerpoint/2010/main" val="2279208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48F35AE-C943-13F6-C543-1FEEBBF72E53}"/>
              </a:ext>
            </a:extLst>
          </p:cNvPr>
          <p:cNvSpPr txBox="1"/>
          <p:nvPr/>
        </p:nvSpPr>
        <p:spPr>
          <a:xfrm>
            <a:off x="323528" y="908720"/>
            <a:ext cx="3744416" cy="707886"/>
          </a:xfrm>
          <a:prstGeom prst="rect">
            <a:avLst/>
          </a:prstGeom>
          <a:noFill/>
        </p:spPr>
        <p:txBody>
          <a:bodyPr wrap="square">
            <a:spAutoFit/>
          </a:bodyPr>
          <a:lstStyle/>
          <a:p>
            <a:r>
              <a:rPr kumimoji="1" lang="ja-JP" altLang="en-US" sz="4000" dirty="0">
                <a:solidFill>
                  <a:srgbClr val="061F41"/>
                </a:solidFill>
              </a:rPr>
              <a:t>研究目的</a:t>
            </a:r>
          </a:p>
        </p:txBody>
      </p:sp>
      <p:sp>
        <p:nvSpPr>
          <p:cNvPr id="3" name="テキスト ボックス 2">
            <a:extLst>
              <a:ext uri="{FF2B5EF4-FFF2-40B4-BE49-F238E27FC236}">
                <a16:creationId xmlns:a16="http://schemas.microsoft.com/office/drawing/2014/main" id="{D12C1097-18F9-8A94-0FE8-633A900616B8}"/>
              </a:ext>
            </a:extLst>
          </p:cNvPr>
          <p:cNvSpPr txBox="1"/>
          <p:nvPr/>
        </p:nvSpPr>
        <p:spPr>
          <a:xfrm>
            <a:off x="827584" y="2780928"/>
            <a:ext cx="7848872" cy="1384995"/>
          </a:xfrm>
          <a:prstGeom prst="rect">
            <a:avLst/>
          </a:prstGeom>
          <a:noFill/>
        </p:spPr>
        <p:txBody>
          <a:bodyPr wrap="square" rtlCol="0">
            <a:spAutoFit/>
          </a:bodyPr>
          <a:lstStyle/>
          <a:p>
            <a:r>
              <a:rPr kumimoji="1" lang="ja-JP" altLang="en-US" sz="2800" b="1" dirty="0">
                <a:solidFill>
                  <a:srgbClr val="061F41"/>
                </a:solidFill>
              </a:rPr>
              <a:t>自転車走行中のヘルメット視点映像を用いて、交差点における見逃しリスクを高精度に検知するモデルを構築する。</a:t>
            </a:r>
            <a:endParaRPr lang="en-US" altLang="ja-JP" sz="2800" b="1" dirty="0">
              <a:solidFill>
                <a:srgbClr val="061F41"/>
              </a:solidFill>
            </a:endParaRPr>
          </a:p>
        </p:txBody>
      </p:sp>
      <p:sp>
        <p:nvSpPr>
          <p:cNvPr id="7" name="テキスト ボックス 6">
            <a:extLst>
              <a:ext uri="{FF2B5EF4-FFF2-40B4-BE49-F238E27FC236}">
                <a16:creationId xmlns:a16="http://schemas.microsoft.com/office/drawing/2014/main" id="{DD61200E-9DB1-02CB-2C4A-3311E3F7DFFC}"/>
              </a:ext>
            </a:extLst>
          </p:cNvPr>
          <p:cNvSpPr txBox="1"/>
          <p:nvPr/>
        </p:nvSpPr>
        <p:spPr>
          <a:xfrm>
            <a:off x="1691680" y="4509120"/>
            <a:ext cx="6192688" cy="523220"/>
          </a:xfrm>
          <a:prstGeom prst="rect">
            <a:avLst/>
          </a:prstGeom>
          <a:noFill/>
        </p:spPr>
        <p:txBody>
          <a:bodyPr wrap="square">
            <a:spAutoFit/>
          </a:bodyPr>
          <a:lstStyle/>
          <a:p>
            <a:r>
              <a:rPr lang="ja-JP" altLang="en-US" sz="2800" b="1" dirty="0">
                <a:solidFill>
                  <a:srgbClr val="061F41"/>
                </a:solidFill>
              </a:rPr>
              <a:t>見落としによる事故を未然に防ぐ。</a:t>
            </a:r>
          </a:p>
        </p:txBody>
      </p:sp>
      <p:sp>
        <p:nvSpPr>
          <p:cNvPr id="8" name="矢印: 右 7">
            <a:extLst>
              <a:ext uri="{FF2B5EF4-FFF2-40B4-BE49-F238E27FC236}">
                <a16:creationId xmlns:a16="http://schemas.microsoft.com/office/drawing/2014/main" id="{F08662EA-7A5A-0248-2B05-422B39E86ACC}"/>
              </a:ext>
            </a:extLst>
          </p:cNvPr>
          <p:cNvSpPr/>
          <p:nvPr/>
        </p:nvSpPr>
        <p:spPr>
          <a:xfrm>
            <a:off x="1043608" y="4589696"/>
            <a:ext cx="432048" cy="36206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61F41"/>
              </a:solidFill>
            </a:endParaRPr>
          </a:p>
        </p:txBody>
      </p:sp>
    </p:spTree>
    <p:extLst>
      <p:ext uri="{BB962C8B-B14F-4D97-AF65-F5344CB8AC3E}">
        <p14:creationId xmlns:p14="http://schemas.microsoft.com/office/powerpoint/2010/main" val="1431027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矢印: 五方向 6">
            <a:extLst>
              <a:ext uri="{FF2B5EF4-FFF2-40B4-BE49-F238E27FC236}">
                <a16:creationId xmlns:a16="http://schemas.microsoft.com/office/drawing/2014/main" id="{144A845C-CF17-0B33-6D33-2A1AEDA408AC}"/>
              </a:ext>
            </a:extLst>
          </p:cNvPr>
          <p:cNvSpPr/>
          <p:nvPr/>
        </p:nvSpPr>
        <p:spPr>
          <a:xfrm>
            <a:off x="774463" y="1928306"/>
            <a:ext cx="4176464" cy="2175381"/>
          </a:xfrm>
          <a:prstGeom prst="homePlate">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8668678C-C8A2-F2DF-B764-2CCF105FBAA0}"/>
              </a:ext>
            </a:extLst>
          </p:cNvPr>
          <p:cNvSpPr txBox="1"/>
          <p:nvPr/>
        </p:nvSpPr>
        <p:spPr>
          <a:xfrm>
            <a:off x="323528" y="908720"/>
            <a:ext cx="3744416" cy="707886"/>
          </a:xfrm>
          <a:prstGeom prst="rect">
            <a:avLst/>
          </a:prstGeom>
          <a:noFill/>
        </p:spPr>
        <p:txBody>
          <a:bodyPr wrap="square">
            <a:spAutoFit/>
          </a:bodyPr>
          <a:lstStyle/>
          <a:p>
            <a:r>
              <a:rPr kumimoji="1" lang="ja-JP" altLang="en-US" sz="4000" dirty="0">
                <a:solidFill>
                  <a:srgbClr val="061F41"/>
                </a:solidFill>
              </a:rPr>
              <a:t>研究の新規性</a:t>
            </a:r>
          </a:p>
        </p:txBody>
      </p:sp>
      <p:sp>
        <p:nvSpPr>
          <p:cNvPr id="4" name="テキスト ボックス 3">
            <a:extLst>
              <a:ext uri="{FF2B5EF4-FFF2-40B4-BE49-F238E27FC236}">
                <a16:creationId xmlns:a16="http://schemas.microsoft.com/office/drawing/2014/main" id="{EEA2ED4A-BD67-3B87-2570-88C47D8BDDAE}"/>
              </a:ext>
            </a:extLst>
          </p:cNvPr>
          <p:cNvSpPr txBox="1"/>
          <p:nvPr/>
        </p:nvSpPr>
        <p:spPr>
          <a:xfrm>
            <a:off x="774463" y="2119973"/>
            <a:ext cx="3888432" cy="707886"/>
          </a:xfrm>
          <a:prstGeom prst="rect">
            <a:avLst/>
          </a:prstGeom>
          <a:noFill/>
        </p:spPr>
        <p:txBody>
          <a:bodyPr wrap="square" rtlCol="0">
            <a:spAutoFit/>
          </a:bodyPr>
          <a:lstStyle/>
          <a:p>
            <a:r>
              <a:rPr kumimoji="1" lang="ja-JP" altLang="en-US" sz="2000" b="1" dirty="0"/>
              <a:t>・車載カメラ</a:t>
            </a:r>
            <a:r>
              <a:rPr lang="ja-JP" altLang="en-US" sz="2000" b="1" dirty="0"/>
              <a:t>（</a:t>
            </a:r>
            <a:r>
              <a:rPr kumimoji="1" lang="ja-JP" altLang="en-US" sz="2000" b="1" dirty="0"/>
              <a:t>固定された視点）</a:t>
            </a:r>
            <a:endParaRPr kumimoji="1" lang="en-US" altLang="ja-JP" sz="2000" b="1" dirty="0"/>
          </a:p>
          <a:p>
            <a:r>
              <a:rPr lang="ja-JP" altLang="en-US" sz="2000" b="1" dirty="0"/>
              <a:t>・センサーとの併用</a:t>
            </a:r>
            <a:endParaRPr kumimoji="1" lang="ja-JP" altLang="en-US" sz="2000" b="1" dirty="0"/>
          </a:p>
        </p:txBody>
      </p:sp>
      <p:sp>
        <p:nvSpPr>
          <p:cNvPr id="5" name="テキスト ボックス 4">
            <a:extLst>
              <a:ext uri="{FF2B5EF4-FFF2-40B4-BE49-F238E27FC236}">
                <a16:creationId xmlns:a16="http://schemas.microsoft.com/office/drawing/2014/main" id="{1F21D908-F709-E843-4F97-C46B22356C5B}"/>
              </a:ext>
            </a:extLst>
          </p:cNvPr>
          <p:cNvSpPr txBox="1"/>
          <p:nvPr/>
        </p:nvSpPr>
        <p:spPr>
          <a:xfrm>
            <a:off x="774463" y="3258853"/>
            <a:ext cx="3888432" cy="707886"/>
          </a:xfrm>
          <a:prstGeom prst="rect">
            <a:avLst/>
          </a:prstGeom>
          <a:noFill/>
        </p:spPr>
        <p:txBody>
          <a:bodyPr wrap="square" rtlCol="0">
            <a:spAutoFit/>
          </a:bodyPr>
          <a:lstStyle/>
          <a:p>
            <a:r>
              <a:rPr kumimoji="1" lang="ja-JP" altLang="en-US" sz="2000" b="1" dirty="0"/>
              <a:t>・ヘルメット搭載カメラ</a:t>
            </a:r>
            <a:r>
              <a:rPr lang="ja-JP" altLang="en-US" sz="2000" b="1" dirty="0"/>
              <a:t>（動く</a:t>
            </a:r>
            <a:r>
              <a:rPr kumimoji="1" lang="ja-JP" altLang="en-US" sz="2000" b="1" dirty="0"/>
              <a:t>視点）</a:t>
            </a:r>
            <a:endParaRPr kumimoji="1" lang="en-US" altLang="ja-JP" sz="2000" b="1" dirty="0"/>
          </a:p>
          <a:p>
            <a:r>
              <a:rPr lang="ja-JP" altLang="en-US" sz="2000" b="1" dirty="0"/>
              <a:t>・カメラ映像のみ</a:t>
            </a:r>
            <a:endParaRPr kumimoji="1" lang="ja-JP" altLang="en-US" sz="2000" b="1" dirty="0"/>
          </a:p>
        </p:txBody>
      </p:sp>
      <p:sp>
        <p:nvSpPr>
          <p:cNvPr id="6" name="矢印: 右 5">
            <a:extLst>
              <a:ext uri="{FF2B5EF4-FFF2-40B4-BE49-F238E27FC236}">
                <a16:creationId xmlns:a16="http://schemas.microsoft.com/office/drawing/2014/main" id="{76710A0E-4502-ACEF-F407-317C09641B48}"/>
              </a:ext>
            </a:extLst>
          </p:cNvPr>
          <p:cNvSpPr/>
          <p:nvPr/>
        </p:nvSpPr>
        <p:spPr>
          <a:xfrm rot="5400000">
            <a:off x="2034603" y="2821620"/>
            <a:ext cx="360040" cy="288032"/>
          </a:xfrm>
          <a:prstGeom prst="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F029CD89-AF94-7EF9-012E-A218A5D379A6}"/>
              </a:ext>
            </a:extLst>
          </p:cNvPr>
          <p:cNvSpPr txBox="1"/>
          <p:nvPr/>
        </p:nvSpPr>
        <p:spPr>
          <a:xfrm>
            <a:off x="5066772" y="2185276"/>
            <a:ext cx="4176464" cy="400110"/>
          </a:xfrm>
          <a:prstGeom prst="rect">
            <a:avLst/>
          </a:prstGeom>
          <a:noFill/>
        </p:spPr>
        <p:txBody>
          <a:bodyPr wrap="square" rtlCol="0">
            <a:spAutoFit/>
          </a:bodyPr>
          <a:lstStyle/>
          <a:p>
            <a:r>
              <a:rPr kumimoji="1" lang="ja-JP" altLang="en-US" sz="2000" b="1" dirty="0"/>
              <a:t>ヘルメット視点に特化した危険検知。</a:t>
            </a:r>
          </a:p>
        </p:txBody>
      </p:sp>
      <p:sp>
        <p:nvSpPr>
          <p:cNvPr id="10" name="テキスト ボックス 9">
            <a:extLst>
              <a:ext uri="{FF2B5EF4-FFF2-40B4-BE49-F238E27FC236}">
                <a16:creationId xmlns:a16="http://schemas.microsoft.com/office/drawing/2014/main" id="{987A3583-3F92-98F5-89CC-008B64E84636}"/>
              </a:ext>
            </a:extLst>
          </p:cNvPr>
          <p:cNvSpPr txBox="1"/>
          <p:nvPr/>
        </p:nvSpPr>
        <p:spPr>
          <a:xfrm>
            <a:off x="5407924" y="2743855"/>
            <a:ext cx="5059667" cy="1015663"/>
          </a:xfrm>
          <a:prstGeom prst="rect">
            <a:avLst/>
          </a:prstGeom>
          <a:noFill/>
        </p:spPr>
        <p:txBody>
          <a:bodyPr wrap="square">
            <a:spAutoFit/>
          </a:bodyPr>
          <a:lstStyle/>
          <a:p>
            <a:r>
              <a:rPr lang="ja-JP" altLang="en-US" sz="2000" u="sng" dirty="0"/>
              <a:t>・視線方向とカメラ方向が一致</a:t>
            </a:r>
            <a:br>
              <a:rPr lang="ja-JP" altLang="en-US" sz="2000" dirty="0"/>
            </a:br>
            <a:r>
              <a:rPr lang="ja-JP" altLang="en-US" sz="2000" dirty="0"/>
              <a:t>→ </a:t>
            </a:r>
            <a:r>
              <a:rPr lang="ja-JP" altLang="en-US" sz="2000" dirty="0">
                <a:solidFill>
                  <a:srgbClr val="FF0000"/>
                </a:solidFill>
              </a:rPr>
              <a:t>見逃し危険の分析に最適</a:t>
            </a:r>
            <a:br>
              <a:rPr lang="ja-JP" altLang="en-US" sz="2000" dirty="0"/>
            </a:br>
            <a:r>
              <a:rPr lang="ja-JP" altLang="en-US" sz="2000" dirty="0"/>
              <a:t>→ 頭の向きによる注意分布</a:t>
            </a:r>
          </a:p>
        </p:txBody>
      </p:sp>
      <p:sp>
        <p:nvSpPr>
          <p:cNvPr id="12" name="テキスト ボックス 11">
            <a:extLst>
              <a:ext uri="{FF2B5EF4-FFF2-40B4-BE49-F238E27FC236}">
                <a16:creationId xmlns:a16="http://schemas.microsoft.com/office/drawing/2014/main" id="{52B34614-61AF-18F5-EC8E-48ECE34907B1}"/>
              </a:ext>
            </a:extLst>
          </p:cNvPr>
          <p:cNvSpPr txBox="1"/>
          <p:nvPr/>
        </p:nvSpPr>
        <p:spPr>
          <a:xfrm>
            <a:off x="5407925" y="3612694"/>
            <a:ext cx="5452574" cy="400110"/>
          </a:xfrm>
          <a:prstGeom prst="rect">
            <a:avLst/>
          </a:prstGeom>
          <a:noFill/>
        </p:spPr>
        <p:txBody>
          <a:bodyPr wrap="square">
            <a:spAutoFit/>
          </a:bodyPr>
          <a:lstStyle/>
          <a:p>
            <a:r>
              <a:rPr lang="ja-JP" altLang="en-US" sz="2000" u="sng" dirty="0"/>
              <a:t>・障害物に隠れない</a:t>
            </a:r>
          </a:p>
        </p:txBody>
      </p:sp>
      <p:sp>
        <p:nvSpPr>
          <p:cNvPr id="13" name="矢印: 五方向 12">
            <a:extLst>
              <a:ext uri="{FF2B5EF4-FFF2-40B4-BE49-F238E27FC236}">
                <a16:creationId xmlns:a16="http://schemas.microsoft.com/office/drawing/2014/main" id="{86218D94-6B58-F9C4-283F-31E706BB410B}"/>
              </a:ext>
            </a:extLst>
          </p:cNvPr>
          <p:cNvSpPr/>
          <p:nvPr/>
        </p:nvSpPr>
        <p:spPr>
          <a:xfrm>
            <a:off x="774463" y="4415386"/>
            <a:ext cx="4176464" cy="2175381"/>
          </a:xfrm>
          <a:prstGeom prst="homePlate">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D5754B31-16DC-DA8D-591D-A913A554493E}"/>
              </a:ext>
            </a:extLst>
          </p:cNvPr>
          <p:cNvSpPr txBox="1"/>
          <p:nvPr/>
        </p:nvSpPr>
        <p:spPr>
          <a:xfrm>
            <a:off x="918479" y="4700372"/>
            <a:ext cx="3888432" cy="400110"/>
          </a:xfrm>
          <a:prstGeom prst="rect">
            <a:avLst/>
          </a:prstGeom>
          <a:noFill/>
        </p:spPr>
        <p:txBody>
          <a:bodyPr wrap="square" rtlCol="0">
            <a:spAutoFit/>
          </a:bodyPr>
          <a:lstStyle/>
          <a:p>
            <a:r>
              <a:rPr kumimoji="1" lang="ja-JP" altLang="en-US" sz="2000" b="1" dirty="0"/>
              <a:t>・物体（車・歩行者）の検知</a:t>
            </a:r>
          </a:p>
        </p:txBody>
      </p:sp>
      <p:sp>
        <p:nvSpPr>
          <p:cNvPr id="15" name="テキスト ボックス 14">
            <a:extLst>
              <a:ext uri="{FF2B5EF4-FFF2-40B4-BE49-F238E27FC236}">
                <a16:creationId xmlns:a16="http://schemas.microsoft.com/office/drawing/2014/main" id="{98D1418D-5628-057C-6737-2365DC3156D6}"/>
              </a:ext>
            </a:extLst>
          </p:cNvPr>
          <p:cNvSpPr txBox="1"/>
          <p:nvPr/>
        </p:nvSpPr>
        <p:spPr>
          <a:xfrm>
            <a:off x="918479" y="5827961"/>
            <a:ext cx="3888432" cy="400110"/>
          </a:xfrm>
          <a:prstGeom prst="rect">
            <a:avLst/>
          </a:prstGeom>
          <a:noFill/>
        </p:spPr>
        <p:txBody>
          <a:bodyPr wrap="square" rtlCol="0">
            <a:spAutoFit/>
          </a:bodyPr>
          <a:lstStyle/>
          <a:p>
            <a:r>
              <a:rPr kumimoji="1" lang="ja-JP" altLang="en-US" sz="2000" b="1" dirty="0"/>
              <a:t>・状況の危険度</a:t>
            </a:r>
          </a:p>
        </p:txBody>
      </p:sp>
      <p:sp>
        <p:nvSpPr>
          <p:cNvPr id="16" name="矢印: 右 15">
            <a:extLst>
              <a:ext uri="{FF2B5EF4-FFF2-40B4-BE49-F238E27FC236}">
                <a16:creationId xmlns:a16="http://schemas.microsoft.com/office/drawing/2014/main" id="{617403B5-2AC9-95C4-2D1B-ECD542372D96}"/>
              </a:ext>
            </a:extLst>
          </p:cNvPr>
          <p:cNvSpPr/>
          <p:nvPr/>
        </p:nvSpPr>
        <p:spPr>
          <a:xfrm rot="5400000">
            <a:off x="2034603" y="5314516"/>
            <a:ext cx="360040" cy="288032"/>
          </a:xfrm>
          <a:prstGeom prst="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D4087C07-A9F9-7EB3-0F5B-1ED0C6FC2994}"/>
              </a:ext>
            </a:extLst>
          </p:cNvPr>
          <p:cNvSpPr txBox="1"/>
          <p:nvPr/>
        </p:nvSpPr>
        <p:spPr>
          <a:xfrm>
            <a:off x="5183437" y="5056575"/>
            <a:ext cx="3779912" cy="707886"/>
          </a:xfrm>
          <a:prstGeom prst="rect">
            <a:avLst/>
          </a:prstGeom>
          <a:noFill/>
        </p:spPr>
        <p:txBody>
          <a:bodyPr wrap="square" rtlCol="0">
            <a:spAutoFit/>
          </a:bodyPr>
          <a:lstStyle/>
          <a:p>
            <a:r>
              <a:rPr kumimoji="1" lang="ja-JP" altLang="en-US" sz="2000" b="1" dirty="0"/>
              <a:t>動きの特徴も含めて、状況の</a:t>
            </a:r>
            <a:endParaRPr kumimoji="1" lang="en-US" altLang="ja-JP" sz="2000" b="1" dirty="0"/>
          </a:p>
          <a:p>
            <a:r>
              <a:rPr lang="ja-JP" altLang="en-US" sz="2000" b="1" dirty="0"/>
              <a:t>危険度そのものを学習。</a:t>
            </a:r>
            <a:endParaRPr kumimoji="1" lang="ja-JP" altLang="en-US" sz="2000" b="1" dirty="0"/>
          </a:p>
        </p:txBody>
      </p:sp>
    </p:spTree>
    <p:extLst>
      <p:ext uri="{BB962C8B-B14F-4D97-AF65-F5344CB8AC3E}">
        <p14:creationId xmlns:p14="http://schemas.microsoft.com/office/powerpoint/2010/main" val="2741461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32DFD1B-BF09-A7B9-B589-CEB90646F6F0}"/>
              </a:ext>
            </a:extLst>
          </p:cNvPr>
          <p:cNvSpPr txBox="1"/>
          <p:nvPr/>
        </p:nvSpPr>
        <p:spPr>
          <a:xfrm>
            <a:off x="251520" y="635394"/>
            <a:ext cx="3744416" cy="707886"/>
          </a:xfrm>
          <a:prstGeom prst="rect">
            <a:avLst/>
          </a:prstGeom>
          <a:noFill/>
        </p:spPr>
        <p:txBody>
          <a:bodyPr wrap="square">
            <a:spAutoFit/>
          </a:bodyPr>
          <a:lstStyle/>
          <a:p>
            <a:r>
              <a:rPr kumimoji="1" lang="ja-JP" altLang="en-US" sz="4000" dirty="0">
                <a:solidFill>
                  <a:srgbClr val="061F41"/>
                </a:solidFill>
              </a:rPr>
              <a:t>提案手法</a:t>
            </a:r>
          </a:p>
        </p:txBody>
      </p:sp>
      <p:sp>
        <p:nvSpPr>
          <p:cNvPr id="3" name="テキスト ボックス 2">
            <a:extLst>
              <a:ext uri="{FF2B5EF4-FFF2-40B4-BE49-F238E27FC236}">
                <a16:creationId xmlns:a16="http://schemas.microsoft.com/office/drawing/2014/main" id="{41976582-0CEB-4824-23CD-56C6DEB63DA0}"/>
              </a:ext>
            </a:extLst>
          </p:cNvPr>
          <p:cNvSpPr txBox="1"/>
          <p:nvPr/>
        </p:nvSpPr>
        <p:spPr>
          <a:xfrm>
            <a:off x="3356737" y="1598814"/>
            <a:ext cx="4579256" cy="369332"/>
          </a:xfrm>
          <a:prstGeom prst="rect">
            <a:avLst/>
          </a:prstGeom>
          <a:noFill/>
        </p:spPr>
        <p:txBody>
          <a:bodyPr wrap="square">
            <a:spAutoFit/>
          </a:bodyPr>
          <a:lstStyle/>
          <a:p>
            <a:r>
              <a:rPr lang="en-US" altLang="ja-JP" b="1" dirty="0">
                <a:solidFill>
                  <a:srgbClr val="061F41"/>
                </a:solidFill>
              </a:rPr>
              <a:t>1. </a:t>
            </a:r>
            <a:r>
              <a:rPr lang="ja-JP" altLang="en-US" b="1" dirty="0">
                <a:solidFill>
                  <a:srgbClr val="061F41"/>
                </a:solidFill>
              </a:rPr>
              <a:t>映像データの収集</a:t>
            </a:r>
          </a:p>
        </p:txBody>
      </p:sp>
      <p:sp>
        <p:nvSpPr>
          <p:cNvPr id="6" name="テキスト ボックス 5">
            <a:extLst>
              <a:ext uri="{FF2B5EF4-FFF2-40B4-BE49-F238E27FC236}">
                <a16:creationId xmlns:a16="http://schemas.microsoft.com/office/drawing/2014/main" id="{6D40E4BA-8420-9A9D-DA14-D6E107C7CDDC}"/>
              </a:ext>
            </a:extLst>
          </p:cNvPr>
          <p:cNvSpPr txBox="1"/>
          <p:nvPr/>
        </p:nvSpPr>
        <p:spPr>
          <a:xfrm>
            <a:off x="1403648" y="1978493"/>
            <a:ext cx="7250923" cy="369332"/>
          </a:xfrm>
          <a:prstGeom prst="rect">
            <a:avLst/>
          </a:prstGeom>
          <a:noFill/>
        </p:spPr>
        <p:txBody>
          <a:bodyPr wrap="square">
            <a:spAutoFit/>
          </a:bodyPr>
          <a:lstStyle/>
          <a:p>
            <a:r>
              <a:rPr lang="ja-JP" altLang="en-US" sz="1600" dirty="0">
                <a:solidFill>
                  <a:srgbClr val="061F41"/>
                </a:solidFill>
              </a:rPr>
              <a:t>自転車にヘルメット搭載カメラを設置し、交差点を含む走行映像を収集</a:t>
            </a:r>
            <a:r>
              <a:rPr lang="ja-JP" altLang="en-US" dirty="0">
                <a:solidFill>
                  <a:srgbClr val="061F41"/>
                </a:solidFill>
              </a:rPr>
              <a:t>。</a:t>
            </a:r>
          </a:p>
        </p:txBody>
      </p:sp>
      <p:sp>
        <p:nvSpPr>
          <p:cNvPr id="8" name="テキスト ボックス 7">
            <a:extLst>
              <a:ext uri="{FF2B5EF4-FFF2-40B4-BE49-F238E27FC236}">
                <a16:creationId xmlns:a16="http://schemas.microsoft.com/office/drawing/2014/main" id="{5E4A873C-B288-9FCE-929D-45C25B09C129}"/>
              </a:ext>
            </a:extLst>
          </p:cNvPr>
          <p:cNvSpPr txBox="1"/>
          <p:nvPr/>
        </p:nvSpPr>
        <p:spPr>
          <a:xfrm>
            <a:off x="3356737" y="2347825"/>
            <a:ext cx="4579256" cy="369332"/>
          </a:xfrm>
          <a:prstGeom prst="rect">
            <a:avLst/>
          </a:prstGeom>
          <a:noFill/>
        </p:spPr>
        <p:txBody>
          <a:bodyPr wrap="square">
            <a:spAutoFit/>
          </a:bodyPr>
          <a:lstStyle/>
          <a:p>
            <a:r>
              <a:rPr lang="en-US" altLang="ja-JP" b="1" dirty="0">
                <a:solidFill>
                  <a:srgbClr val="061F41"/>
                </a:solidFill>
              </a:rPr>
              <a:t>2. </a:t>
            </a:r>
            <a:r>
              <a:rPr lang="ja-JP" altLang="en-US" b="1" dirty="0">
                <a:solidFill>
                  <a:srgbClr val="061F41"/>
                </a:solidFill>
              </a:rPr>
              <a:t>映像前処理</a:t>
            </a:r>
          </a:p>
        </p:txBody>
      </p:sp>
      <p:sp>
        <p:nvSpPr>
          <p:cNvPr id="9" name="Rectangle 1">
            <a:extLst>
              <a:ext uri="{FF2B5EF4-FFF2-40B4-BE49-F238E27FC236}">
                <a16:creationId xmlns:a16="http://schemas.microsoft.com/office/drawing/2014/main" id="{3BF13A33-4D6B-9AAE-0DF3-AB602C1AD880}"/>
              </a:ext>
            </a:extLst>
          </p:cNvPr>
          <p:cNvSpPr>
            <a:spLocks noChangeArrowheads="1"/>
          </p:cNvSpPr>
          <p:nvPr/>
        </p:nvSpPr>
        <p:spPr bwMode="auto">
          <a:xfrm>
            <a:off x="1986651" y="2739922"/>
            <a:ext cx="612068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600" b="0" i="0" u="none" strike="noStrike" cap="none" normalizeH="0" baseline="0" dirty="0">
                <a:ln>
                  <a:noFill/>
                </a:ln>
                <a:solidFill>
                  <a:srgbClr val="061F41"/>
                </a:solidFill>
                <a:effectLst/>
                <a:latin typeface="Arial" panose="020B0604020202020204" pitchFamily="34" charset="0"/>
              </a:rPr>
              <a:t>動画をフレームに分割（RGB画像を生成）。</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600" b="0" i="0" u="none" strike="noStrike" cap="none" normalizeH="0" baseline="0" dirty="0">
                <a:ln>
                  <a:noFill/>
                </a:ln>
                <a:solidFill>
                  <a:srgbClr val="061F41"/>
                </a:solidFill>
                <a:effectLst/>
                <a:latin typeface="Arial" panose="020B0604020202020204" pitchFamily="34" charset="0"/>
              </a:rPr>
              <a:t>光学フローの計算。</a:t>
            </a:r>
            <a:r>
              <a:rPr kumimoji="0" lang="ja-JP" altLang="en-US" sz="1600" b="0" i="0" u="none" strike="noStrike" cap="none" normalizeH="0" baseline="0" dirty="0">
                <a:ln>
                  <a:noFill/>
                </a:ln>
                <a:solidFill>
                  <a:srgbClr val="061F41"/>
                </a:solidFill>
                <a:effectLst/>
                <a:latin typeface="Arial" panose="020B0604020202020204" pitchFamily="34" charset="0"/>
              </a:rPr>
              <a:t>→</a:t>
            </a:r>
            <a:r>
              <a:rPr kumimoji="0" lang="ja-JP" altLang="ja-JP" sz="1600" b="0" i="0" u="none" strike="noStrike" cap="none" normalizeH="0" baseline="0" dirty="0">
                <a:ln>
                  <a:noFill/>
                </a:ln>
                <a:solidFill>
                  <a:srgbClr val="061F41"/>
                </a:solidFill>
                <a:effectLst/>
                <a:latin typeface="Arial" panose="020B0604020202020204" pitchFamily="34" charset="0"/>
              </a:rPr>
              <a:t>背景差分。接近方向の算出。</a:t>
            </a:r>
          </a:p>
        </p:txBody>
      </p:sp>
      <p:sp>
        <p:nvSpPr>
          <p:cNvPr id="11" name="テキスト ボックス 10">
            <a:extLst>
              <a:ext uri="{FF2B5EF4-FFF2-40B4-BE49-F238E27FC236}">
                <a16:creationId xmlns:a16="http://schemas.microsoft.com/office/drawing/2014/main" id="{B419A56C-D7C3-6CC1-8E93-66CD3CE477AB}"/>
              </a:ext>
            </a:extLst>
          </p:cNvPr>
          <p:cNvSpPr txBox="1"/>
          <p:nvPr/>
        </p:nvSpPr>
        <p:spPr>
          <a:xfrm>
            <a:off x="3063662" y="3464242"/>
            <a:ext cx="4579256" cy="369332"/>
          </a:xfrm>
          <a:prstGeom prst="rect">
            <a:avLst/>
          </a:prstGeom>
          <a:noFill/>
        </p:spPr>
        <p:txBody>
          <a:bodyPr wrap="square">
            <a:spAutoFit/>
          </a:bodyPr>
          <a:lstStyle/>
          <a:p>
            <a:r>
              <a:rPr lang="en-US" altLang="ja-JP" b="1" dirty="0">
                <a:solidFill>
                  <a:srgbClr val="061F41"/>
                </a:solidFill>
              </a:rPr>
              <a:t>3. </a:t>
            </a:r>
            <a:r>
              <a:rPr lang="ja-JP" altLang="en-US" b="1" dirty="0">
                <a:solidFill>
                  <a:srgbClr val="061F41"/>
                </a:solidFill>
              </a:rPr>
              <a:t>アノテーション（区間ラベリング）</a:t>
            </a:r>
          </a:p>
        </p:txBody>
      </p:sp>
      <p:sp>
        <p:nvSpPr>
          <p:cNvPr id="13" name="テキスト ボックス 12">
            <a:extLst>
              <a:ext uri="{FF2B5EF4-FFF2-40B4-BE49-F238E27FC236}">
                <a16:creationId xmlns:a16="http://schemas.microsoft.com/office/drawing/2014/main" id="{1937A056-41EE-6309-655A-C71854C2421E}"/>
              </a:ext>
            </a:extLst>
          </p:cNvPr>
          <p:cNvSpPr txBox="1"/>
          <p:nvPr/>
        </p:nvSpPr>
        <p:spPr>
          <a:xfrm>
            <a:off x="1403648" y="3919792"/>
            <a:ext cx="6532345" cy="584775"/>
          </a:xfrm>
          <a:prstGeom prst="rect">
            <a:avLst/>
          </a:prstGeom>
          <a:noFill/>
        </p:spPr>
        <p:txBody>
          <a:bodyPr wrap="square">
            <a:spAutoFit/>
          </a:bodyPr>
          <a:lstStyle/>
          <a:p>
            <a:pPr algn="ctr"/>
            <a:r>
              <a:rPr lang="ja-JP" altLang="en-US" sz="1600" dirty="0">
                <a:solidFill>
                  <a:srgbClr val="061F41"/>
                </a:solidFill>
              </a:rPr>
              <a:t>動画をフレーム単位で確認し、「何フレーム</a:t>
            </a:r>
            <a:r>
              <a:rPr lang="en-US" altLang="ja-JP" sz="1600" dirty="0">
                <a:solidFill>
                  <a:srgbClr val="061F41"/>
                </a:solidFill>
              </a:rPr>
              <a:t>〜</a:t>
            </a:r>
            <a:r>
              <a:rPr lang="ja-JP" altLang="en-US" sz="1600" dirty="0">
                <a:solidFill>
                  <a:srgbClr val="061F41"/>
                </a:solidFill>
              </a:rPr>
              <a:t>何フレームが </a:t>
            </a:r>
            <a:r>
              <a:rPr lang="en-US" altLang="ja-JP" sz="1600" dirty="0">
                <a:solidFill>
                  <a:srgbClr val="061F41"/>
                </a:solidFill>
              </a:rPr>
              <a:t>Risk / Safe</a:t>
            </a:r>
            <a:r>
              <a:rPr lang="ja-JP" altLang="en-US" sz="1600" dirty="0">
                <a:solidFill>
                  <a:srgbClr val="061F41"/>
                </a:solidFill>
              </a:rPr>
              <a:t>」を区間として </a:t>
            </a:r>
            <a:r>
              <a:rPr lang="en-US" altLang="ja-JP" sz="1600" dirty="0">
                <a:solidFill>
                  <a:srgbClr val="061F41"/>
                </a:solidFill>
              </a:rPr>
              <a:t>CSV </a:t>
            </a:r>
            <a:r>
              <a:rPr lang="ja-JP" altLang="en-US" sz="1600" dirty="0">
                <a:solidFill>
                  <a:srgbClr val="061F41"/>
                </a:solidFill>
              </a:rPr>
              <a:t>に記録。</a:t>
            </a:r>
          </a:p>
        </p:txBody>
      </p:sp>
      <p:sp>
        <p:nvSpPr>
          <p:cNvPr id="17" name="テキスト ボックス 16">
            <a:extLst>
              <a:ext uri="{FF2B5EF4-FFF2-40B4-BE49-F238E27FC236}">
                <a16:creationId xmlns:a16="http://schemas.microsoft.com/office/drawing/2014/main" id="{355A520A-4B13-0966-E55E-37345E88A251}"/>
              </a:ext>
            </a:extLst>
          </p:cNvPr>
          <p:cNvSpPr txBox="1"/>
          <p:nvPr/>
        </p:nvSpPr>
        <p:spPr>
          <a:xfrm>
            <a:off x="3491880" y="4547667"/>
            <a:ext cx="4579256" cy="369332"/>
          </a:xfrm>
          <a:prstGeom prst="rect">
            <a:avLst/>
          </a:prstGeom>
          <a:noFill/>
        </p:spPr>
        <p:txBody>
          <a:bodyPr wrap="square">
            <a:spAutoFit/>
          </a:bodyPr>
          <a:lstStyle/>
          <a:p>
            <a:r>
              <a:rPr lang="en-US" altLang="ja-JP" b="1" dirty="0">
                <a:solidFill>
                  <a:srgbClr val="061F41"/>
                </a:solidFill>
              </a:rPr>
              <a:t>4. </a:t>
            </a:r>
            <a:r>
              <a:rPr lang="ja-JP" altLang="en-US" b="1" dirty="0">
                <a:solidFill>
                  <a:srgbClr val="061F41"/>
                </a:solidFill>
              </a:rPr>
              <a:t>リスク検知モデルの学習</a:t>
            </a:r>
          </a:p>
        </p:txBody>
      </p:sp>
      <p:sp>
        <p:nvSpPr>
          <p:cNvPr id="18" name="Rectangle 2">
            <a:extLst>
              <a:ext uri="{FF2B5EF4-FFF2-40B4-BE49-F238E27FC236}">
                <a16:creationId xmlns:a16="http://schemas.microsoft.com/office/drawing/2014/main" id="{3D429B45-8F18-FA1B-FBD2-B457D18A4859}"/>
              </a:ext>
            </a:extLst>
          </p:cNvPr>
          <p:cNvSpPr>
            <a:spLocks noChangeArrowheads="1"/>
          </p:cNvSpPr>
          <p:nvPr/>
        </p:nvSpPr>
        <p:spPr bwMode="auto">
          <a:xfrm>
            <a:off x="1731868" y="4987187"/>
            <a:ext cx="637546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600" b="0" i="0" u="none" strike="noStrike" cap="none" normalizeH="0" baseline="0" dirty="0">
                <a:ln>
                  <a:noFill/>
                </a:ln>
                <a:solidFill>
                  <a:srgbClr val="061F41"/>
                </a:solidFill>
                <a:effectLst/>
                <a:latin typeface="Arial" panose="020B0604020202020204" pitchFamily="34" charset="0"/>
              </a:rPr>
              <a:t>RGB ストリーム：視覚特徴</a:t>
            </a:r>
            <a:r>
              <a:rPr kumimoji="0" lang="ja-JP" altLang="en-US" sz="1600" b="0" i="0" u="none" strike="noStrike" cap="none" normalizeH="0" baseline="0" dirty="0">
                <a:ln>
                  <a:noFill/>
                </a:ln>
                <a:solidFill>
                  <a:srgbClr val="061F41"/>
                </a:solidFill>
                <a:effectLst/>
                <a:latin typeface="Arial" panose="020B0604020202020204" pitchFamily="34" charset="0"/>
              </a:rPr>
              <a:t>、</a:t>
            </a:r>
            <a:r>
              <a:rPr kumimoji="0" lang="ja-JP" altLang="ja-JP" sz="1600" b="0" i="0" u="none" strike="noStrike" cap="none" normalizeH="0" baseline="0" dirty="0">
                <a:ln>
                  <a:noFill/>
                </a:ln>
                <a:solidFill>
                  <a:srgbClr val="061F41"/>
                </a:solidFill>
                <a:effectLst/>
                <a:latin typeface="Arial" panose="020B0604020202020204" pitchFamily="34" charset="0"/>
              </a:rPr>
              <a:t>Flow ストリーム：動き・相対速度・接近方向</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600" i="0" u="none" strike="noStrike" cap="none" normalizeH="0" baseline="0" dirty="0">
                <a:ln>
                  <a:noFill/>
                </a:ln>
                <a:solidFill>
                  <a:srgbClr val="061F41"/>
                </a:solidFill>
                <a:effectLst/>
                <a:latin typeface="Arial" panose="020B0604020202020204" pitchFamily="34" charset="0"/>
              </a:rPr>
              <a:t>フレーム区間を Risk / Safe に分類するモデルを学習</a:t>
            </a:r>
          </a:p>
        </p:txBody>
      </p:sp>
      <p:sp>
        <p:nvSpPr>
          <p:cNvPr id="20" name="テキスト ボックス 19">
            <a:extLst>
              <a:ext uri="{FF2B5EF4-FFF2-40B4-BE49-F238E27FC236}">
                <a16:creationId xmlns:a16="http://schemas.microsoft.com/office/drawing/2014/main" id="{1FD96BA7-2669-468A-1FD8-22C1B8B7355A}"/>
              </a:ext>
            </a:extLst>
          </p:cNvPr>
          <p:cNvSpPr txBox="1"/>
          <p:nvPr/>
        </p:nvSpPr>
        <p:spPr>
          <a:xfrm>
            <a:off x="3521135" y="5654743"/>
            <a:ext cx="4579256" cy="369332"/>
          </a:xfrm>
          <a:prstGeom prst="rect">
            <a:avLst/>
          </a:prstGeom>
          <a:noFill/>
        </p:spPr>
        <p:txBody>
          <a:bodyPr wrap="square">
            <a:spAutoFit/>
          </a:bodyPr>
          <a:lstStyle/>
          <a:p>
            <a:r>
              <a:rPr lang="en-US" altLang="ja-JP" b="1" dirty="0">
                <a:solidFill>
                  <a:srgbClr val="061F41"/>
                </a:solidFill>
              </a:rPr>
              <a:t>5. </a:t>
            </a:r>
            <a:r>
              <a:rPr lang="ja-JP" altLang="en-US" b="1" dirty="0">
                <a:solidFill>
                  <a:srgbClr val="061F41"/>
                </a:solidFill>
              </a:rPr>
              <a:t>モデルの評価</a:t>
            </a:r>
          </a:p>
        </p:txBody>
      </p:sp>
      <p:sp>
        <p:nvSpPr>
          <p:cNvPr id="21" name="Rectangle 3">
            <a:extLst>
              <a:ext uri="{FF2B5EF4-FFF2-40B4-BE49-F238E27FC236}">
                <a16:creationId xmlns:a16="http://schemas.microsoft.com/office/drawing/2014/main" id="{79D054D5-7653-C54E-8CE4-6FD9B451002F}"/>
              </a:ext>
            </a:extLst>
          </p:cNvPr>
          <p:cNvSpPr>
            <a:spLocks noChangeArrowheads="1"/>
          </p:cNvSpPr>
          <p:nvPr/>
        </p:nvSpPr>
        <p:spPr bwMode="auto">
          <a:xfrm>
            <a:off x="1732051" y="6078444"/>
            <a:ext cx="620394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rgbClr val="061F41"/>
                </a:solidFill>
                <a:effectLst/>
                <a:latin typeface="Arial" panose="020B0604020202020204" pitchFamily="34" charset="0"/>
              </a:rPr>
              <a:t>Accuracy</a:t>
            </a:r>
            <a:r>
              <a:rPr kumimoji="0" lang="en-US" altLang="ja-JP" sz="1800" b="0" i="0" u="none" strike="noStrike" cap="none" normalizeH="0" baseline="0" dirty="0">
                <a:ln>
                  <a:noFill/>
                </a:ln>
                <a:solidFill>
                  <a:srgbClr val="061F41"/>
                </a:solidFill>
                <a:effectLst/>
                <a:latin typeface="Arial" panose="020B0604020202020204" pitchFamily="34" charset="0"/>
              </a:rPr>
              <a:t>	</a:t>
            </a:r>
            <a:r>
              <a:rPr kumimoji="0" lang="ja-JP" altLang="en-US" sz="1800" b="0" i="0" u="none" strike="noStrike" cap="none" normalizeH="0" baseline="0" dirty="0">
                <a:ln>
                  <a:noFill/>
                </a:ln>
                <a:solidFill>
                  <a:srgbClr val="061F41"/>
                </a:solidFill>
                <a:effectLst/>
                <a:latin typeface="Arial" panose="020B0604020202020204" pitchFamily="34" charset="0"/>
              </a:rPr>
              <a:t>　　　　　　　　・</a:t>
            </a:r>
            <a:r>
              <a:rPr kumimoji="0" lang="ja-JP" altLang="ja-JP" sz="1800" b="0" i="0" u="none" strike="noStrike" cap="none" normalizeH="0" baseline="0" dirty="0">
                <a:ln>
                  <a:noFill/>
                </a:ln>
                <a:solidFill>
                  <a:srgbClr val="061F41"/>
                </a:solidFill>
                <a:effectLst/>
                <a:latin typeface="Arial" panose="020B0604020202020204" pitchFamily="34" charset="0"/>
              </a:rPr>
              <a:t>Recall（危険を見逃さない率）</a:t>
            </a:r>
            <a:endParaRPr kumimoji="0" lang="en-US" altLang="ja-JP" sz="1800" b="0" i="0" u="none" strike="noStrike" cap="none" normalizeH="0" baseline="0" dirty="0">
              <a:ln>
                <a:noFill/>
              </a:ln>
              <a:solidFill>
                <a:srgbClr val="061F4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1800" b="0" i="0" u="none" strike="noStrike" cap="none" normalizeH="0" baseline="0" dirty="0">
                <a:ln>
                  <a:noFill/>
                </a:ln>
                <a:solidFill>
                  <a:srgbClr val="061F41"/>
                </a:solidFill>
                <a:effectLst/>
                <a:latin typeface="Arial" panose="020B0604020202020204" pitchFamily="34" charset="0"/>
              </a:rPr>
              <a:t>Precision（誤警報の少なさ）</a:t>
            </a:r>
            <a:r>
              <a:rPr kumimoji="0" lang="ja-JP" altLang="en-US" dirty="0">
                <a:solidFill>
                  <a:srgbClr val="061F41"/>
                </a:solidFill>
              </a:rPr>
              <a:t>　　・</a:t>
            </a:r>
            <a:r>
              <a:rPr kumimoji="0" lang="ja-JP" altLang="ja-JP" sz="1800" b="0" i="0" u="none" strike="noStrike" cap="none" normalizeH="0" baseline="0" dirty="0">
                <a:ln>
                  <a:noFill/>
                </a:ln>
                <a:solidFill>
                  <a:srgbClr val="061F41"/>
                </a:solidFill>
                <a:effectLst/>
                <a:latin typeface="Arial" panose="020B0604020202020204" pitchFamily="34" charset="0"/>
              </a:rPr>
              <a:t>危険区間ごとの検出成功率</a:t>
            </a:r>
          </a:p>
        </p:txBody>
      </p:sp>
      <p:cxnSp>
        <p:nvCxnSpPr>
          <p:cNvPr id="23" name="直線コネクタ 22">
            <a:extLst>
              <a:ext uri="{FF2B5EF4-FFF2-40B4-BE49-F238E27FC236}">
                <a16:creationId xmlns:a16="http://schemas.microsoft.com/office/drawing/2014/main" id="{D2DDC886-B20A-1964-9916-93C55BA1C777}"/>
              </a:ext>
            </a:extLst>
          </p:cNvPr>
          <p:cNvCxnSpPr>
            <a:cxnSpLocks/>
          </p:cNvCxnSpPr>
          <p:nvPr/>
        </p:nvCxnSpPr>
        <p:spPr>
          <a:xfrm flipV="1">
            <a:off x="5646365" y="1754715"/>
            <a:ext cx="3008206" cy="28765"/>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5" name="直線コネクタ 24">
            <a:extLst>
              <a:ext uri="{FF2B5EF4-FFF2-40B4-BE49-F238E27FC236}">
                <a16:creationId xmlns:a16="http://schemas.microsoft.com/office/drawing/2014/main" id="{80A8F44B-E705-7A4F-40E5-48C882144CBF}"/>
              </a:ext>
            </a:extLst>
          </p:cNvPr>
          <p:cNvCxnSpPr>
            <a:cxnSpLocks/>
          </p:cNvCxnSpPr>
          <p:nvPr/>
        </p:nvCxnSpPr>
        <p:spPr>
          <a:xfrm flipV="1">
            <a:off x="5029109" y="2561092"/>
            <a:ext cx="3625462" cy="19510"/>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6" name="直線コネクタ 25">
            <a:extLst>
              <a:ext uri="{FF2B5EF4-FFF2-40B4-BE49-F238E27FC236}">
                <a16:creationId xmlns:a16="http://schemas.microsoft.com/office/drawing/2014/main" id="{8E9DC71C-916B-40F1-4F1F-692909D2215B}"/>
              </a:ext>
            </a:extLst>
          </p:cNvPr>
          <p:cNvCxnSpPr>
            <a:cxnSpLocks/>
          </p:cNvCxnSpPr>
          <p:nvPr/>
        </p:nvCxnSpPr>
        <p:spPr>
          <a:xfrm flipV="1">
            <a:off x="6660232" y="3611422"/>
            <a:ext cx="1994339" cy="13835"/>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7" name="直線コネクタ 26">
            <a:extLst>
              <a:ext uri="{FF2B5EF4-FFF2-40B4-BE49-F238E27FC236}">
                <a16:creationId xmlns:a16="http://schemas.microsoft.com/office/drawing/2014/main" id="{E27584BB-AE61-4996-3CEB-037E96AB7061}"/>
              </a:ext>
            </a:extLst>
          </p:cNvPr>
          <p:cNvCxnSpPr>
            <a:cxnSpLocks/>
          </p:cNvCxnSpPr>
          <p:nvPr/>
        </p:nvCxnSpPr>
        <p:spPr>
          <a:xfrm>
            <a:off x="6660232" y="4737863"/>
            <a:ext cx="1994339" cy="21559"/>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28" name="直線コネクタ 27">
            <a:extLst>
              <a:ext uri="{FF2B5EF4-FFF2-40B4-BE49-F238E27FC236}">
                <a16:creationId xmlns:a16="http://schemas.microsoft.com/office/drawing/2014/main" id="{A0DD90D3-523A-EDF0-BDBF-8F17A2D561B5}"/>
              </a:ext>
            </a:extLst>
          </p:cNvPr>
          <p:cNvCxnSpPr>
            <a:cxnSpLocks/>
          </p:cNvCxnSpPr>
          <p:nvPr/>
        </p:nvCxnSpPr>
        <p:spPr>
          <a:xfrm>
            <a:off x="5353290" y="5853908"/>
            <a:ext cx="3301281" cy="0"/>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6" name="直線コネクタ 35">
            <a:extLst>
              <a:ext uri="{FF2B5EF4-FFF2-40B4-BE49-F238E27FC236}">
                <a16:creationId xmlns:a16="http://schemas.microsoft.com/office/drawing/2014/main" id="{6396D6E7-06FC-7DA4-1548-1531DE383E50}"/>
              </a:ext>
            </a:extLst>
          </p:cNvPr>
          <p:cNvCxnSpPr>
            <a:cxnSpLocks/>
          </p:cNvCxnSpPr>
          <p:nvPr/>
        </p:nvCxnSpPr>
        <p:spPr>
          <a:xfrm>
            <a:off x="827584" y="1783480"/>
            <a:ext cx="2448271" cy="0"/>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5" name="直線コネクタ 44">
            <a:extLst>
              <a:ext uri="{FF2B5EF4-FFF2-40B4-BE49-F238E27FC236}">
                <a16:creationId xmlns:a16="http://schemas.microsoft.com/office/drawing/2014/main" id="{98AD978C-22E7-3E86-3233-160B3888F6EE}"/>
              </a:ext>
            </a:extLst>
          </p:cNvPr>
          <p:cNvCxnSpPr>
            <a:cxnSpLocks/>
          </p:cNvCxnSpPr>
          <p:nvPr/>
        </p:nvCxnSpPr>
        <p:spPr>
          <a:xfrm>
            <a:off x="856990" y="2561092"/>
            <a:ext cx="2448271" cy="0"/>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直線コネクタ 48">
            <a:extLst>
              <a:ext uri="{FF2B5EF4-FFF2-40B4-BE49-F238E27FC236}">
                <a16:creationId xmlns:a16="http://schemas.microsoft.com/office/drawing/2014/main" id="{1E5E1A3D-CEF9-CFBD-70E9-B738408E024B}"/>
              </a:ext>
            </a:extLst>
          </p:cNvPr>
          <p:cNvCxnSpPr>
            <a:cxnSpLocks/>
          </p:cNvCxnSpPr>
          <p:nvPr/>
        </p:nvCxnSpPr>
        <p:spPr>
          <a:xfrm>
            <a:off x="908466" y="3625257"/>
            <a:ext cx="1863334" cy="0"/>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3" name="直線コネクタ 52">
            <a:extLst>
              <a:ext uri="{FF2B5EF4-FFF2-40B4-BE49-F238E27FC236}">
                <a16:creationId xmlns:a16="http://schemas.microsoft.com/office/drawing/2014/main" id="{DD71851E-9276-B5AA-5A82-821342558612}"/>
              </a:ext>
            </a:extLst>
          </p:cNvPr>
          <p:cNvCxnSpPr>
            <a:cxnSpLocks/>
          </p:cNvCxnSpPr>
          <p:nvPr/>
        </p:nvCxnSpPr>
        <p:spPr>
          <a:xfrm>
            <a:off x="985566" y="4732333"/>
            <a:ext cx="2448271" cy="0"/>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6" name="直線コネクタ 55">
            <a:extLst>
              <a:ext uri="{FF2B5EF4-FFF2-40B4-BE49-F238E27FC236}">
                <a16:creationId xmlns:a16="http://schemas.microsoft.com/office/drawing/2014/main" id="{6E061E39-9E2D-78F6-97CF-5626DBA3A173}"/>
              </a:ext>
            </a:extLst>
          </p:cNvPr>
          <p:cNvCxnSpPr>
            <a:cxnSpLocks/>
          </p:cNvCxnSpPr>
          <p:nvPr/>
        </p:nvCxnSpPr>
        <p:spPr>
          <a:xfrm>
            <a:off x="1043609" y="5853908"/>
            <a:ext cx="2448271" cy="0"/>
          </a:xfrm>
          <a:prstGeom prst="line">
            <a:avLst/>
          </a:prstGeom>
          <a:ln w="19050"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6897183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ストーリーボードのレイアウ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17948</TotalTime>
  <Words>2610</Words>
  <Application>Microsoft Office PowerPoint</Application>
  <PresentationFormat>画面に合わせる (4:3)</PresentationFormat>
  <Paragraphs>219</Paragraphs>
  <Slides>15</Slides>
  <Notes>13</Notes>
  <HiddenSlides>0</HiddenSlides>
  <MMClips>0</MMClips>
  <ScaleCrop>false</ScaleCrop>
  <HeadingPairs>
    <vt:vector size="8" baseType="variant">
      <vt:variant>
        <vt:lpstr>使用されているフォント</vt:lpstr>
      </vt:variant>
      <vt:variant>
        <vt:i4>5</vt:i4>
      </vt:variant>
      <vt:variant>
        <vt:lpstr>テーマ</vt:lpstr>
      </vt:variant>
      <vt:variant>
        <vt:i4>2</vt:i4>
      </vt:variant>
      <vt:variant>
        <vt:lpstr>埋め込まれた OLE サーバー</vt:lpstr>
      </vt:variant>
      <vt:variant>
        <vt:i4>1</vt:i4>
      </vt:variant>
      <vt:variant>
        <vt:lpstr>スライド タイトル</vt:lpstr>
      </vt:variant>
      <vt:variant>
        <vt:i4>15</vt:i4>
      </vt:variant>
    </vt:vector>
  </HeadingPairs>
  <TitlesOfParts>
    <vt:vector size="23" baseType="lpstr">
      <vt:lpstr>Arial</vt:lpstr>
      <vt:lpstr>Calibri</vt:lpstr>
      <vt:lpstr>Calibri Light</vt:lpstr>
      <vt:lpstr>Times New Roman</vt:lpstr>
      <vt:lpstr>Wingdings</vt:lpstr>
      <vt:lpstr>Office ​​テーマ</vt:lpstr>
      <vt:lpstr>ストーリーボードのレイアウト</vt:lpstr>
      <vt:lpstr>Worksheet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1台のカメラを使って移動物体とその反射像の　　対称性を利用したタッチパネル</dc:title>
  <dc:creator>cocacola</dc:creator>
  <cp:lastModifiedBy>崇利 豊永</cp:lastModifiedBy>
  <cp:revision>654</cp:revision>
  <dcterms:created xsi:type="dcterms:W3CDTF">2016-12-02T15:40:42Z</dcterms:created>
  <dcterms:modified xsi:type="dcterms:W3CDTF">2025-12-11T07:37:47Z</dcterms:modified>
</cp:coreProperties>
</file>